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60" r:id="rId9"/>
    <p:sldId id="274" r:id="rId10"/>
    <p:sldId id="262" r:id="rId11"/>
    <p:sldId id="263" r:id="rId12"/>
    <p:sldId id="281" r:id="rId13"/>
    <p:sldId id="282" r:id="rId14"/>
    <p:sldId id="273" r:id="rId15"/>
    <p:sldId id="296" r:id="rId16"/>
    <p:sldId id="297" r:id="rId17"/>
    <p:sldId id="298" r:id="rId18"/>
    <p:sldId id="299" r:id="rId19"/>
    <p:sldId id="300" r:id="rId20"/>
    <p:sldId id="272" r:id="rId21"/>
    <p:sldId id="283" r:id="rId22"/>
    <p:sldId id="290" r:id="rId23"/>
    <p:sldId id="285" r:id="rId24"/>
    <p:sldId id="286" r:id="rId25"/>
    <p:sldId id="287" r:id="rId26"/>
    <p:sldId id="291" r:id="rId27"/>
    <p:sldId id="292" r:id="rId28"/>
    <p:sldId id="293" r:id="rId29"/>
    <p:sldId id="289" r:id="rId30"/>
    <p:sldId id="301" r:id="rId31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28" autoAdjust="0"/>
  </p:normalViewPr>
  <p:slideViewPr>
    <p:cSldViewPr>
      <p:cViewPr varScale="1">
        <p:scale>
          <a:sx n="77" d="100"/>
          <a:sy n="77" d="100"/>
        </p:scale>
        <p:origin x="90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F601D-F847-4AE6-B23D-55147E7140CA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E0F47-3B66-4AB0-9684-AE14FF8443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85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193886B-5861-4813-93A1-993EBFC3BDDF}" type="slidenum">
              <a:rPr lang="ru-RU" altLang="ru-RU" sz="1300">
                <a:latin typeface="Times New Roman" pitchFamily="18" charset="0"/>
              </a:rPr>
              <a:pPr algn="r" eaLnBrk="1" hangingPunct="1"/>
              <a:t>2</a:t>
            </a:fld>
            <a:endParaRPr lang="ru-RU" altLang="ru-RU" sz="1300">
              <a:latin typeface="Times New Roman" pitchFamily="18" charset="0"/>
            </a:endParaRPr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1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FA46B2A-9514-4D0C-91EF-BE0E846A7F3A}" type="slidenum">
              <a:rPr lang="ru-RU" altLang="ru-RU" sz="1300">
                <a:latin typeface="Tahoma" pitchFamily="34" charset="0"/>
              </a:rPr>
              <a:pPr algn="r" eaLnBrk="1" hangingPunct="1"/>
              <a:t>2</a:t>
            </a:fld>
            <a:endParaRPr lang="ru-RU" altLang="ru-RU" sz="13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285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0035FCD-906B-4217-A0A0-341A72A7C826}" type="slidenum">
              <a:rPr lang="ru-RU" altLang="ru-RU" smtClean="0">
                <a:latin typeface="Times New Roman" pitchFamily="18" charset="0"/>
              </a:rPr>
              <a:pPr/>
              <a:t>29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608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13EEA4F-2061-4AFB-807A-D978374154F4}" type="slidenum">
              <a:rPr lang="ru-RU" altLang="ru-RU" sz="1300">
                <a:latin typeface="Tahoma" pitchFamily="34" charset="0"/>
              </a:rPr>
              <a:pPr algn="r" eaLnBrk="1" hangingPunct="1"/>
              <a:t>29</a:t>
            </a:fld>
            <a:endParaRPr lang="ru-RU" altLang="ru-RU" sz="13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80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130FBB-957E-4E25-9A59-E31E8104EDE3}" type="slidenum">
              <a:rPr lang="ru-RU" altLang="ru-RU" smtClean="0">
                <a:latin typeface="Times New Roman" pitchFamily="18" charset="0"/>
              </a:rPr>
              <a:pPr/>
              <a:t>7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9DAA432-D123-4A67-BB4B-5EF4017D79FC}" type="slidenum">
              <a:rPr lang="ru-RU" altLang="ru-RU" sz="1300">
                <a:latin typeface="Tahoma" pitchFamily="34" charset="0"/>
              </a:rPr>
              <a:pPr algn="r" eaLnBrk="1" hangingPunct="1"/>
              <a:t>7</a:t>
            </a:fld>
            <a:endParaRPr lang="ru-RU" altLang="ru-RU" sz="13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92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8188"/>
            <a:ext cx="494030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074933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8188"/>
            <a:ext cx="494030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999547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8188"/>
            <a:ext cx="494030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023712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8188"/>
            <a:ext cx="494030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142778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38188"/>
            <a:ext cx="4940300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600196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7CE820B-45CD-456B-AF8A-D48DC17CE8D0}" type="slidenum">
              <a:rPr lang="ru-RU" altLang="ru-RU" smtClean="0">
                <a:latin typeface="Times New Roman" pitchFamily="18" charset="0"/>
              </a:rPr>
              <a:pPr/>
              <a:t>21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198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9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45054965-ABC9-4EA7-9337-19CE1B0D116F}" type="slidenum">
              <a:rPr lang="ru-RU" altLang="ru-RU" sz="1300">
                <a:latin typeface="Tahoma" pitchFamily="34" charset="0"/>
              </a:rPr>
              <a:pPr algn="r" eaLnBrk="1" hangingPunct="1"/>
              <a:t>21</a:t>
            </a:fld>
            <a:endParaRPr lang="ru-RU" altLang="ru-RU" sz="13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35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25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25</a:t>
            </a:fld>
            <a:endParaRPr lang="ru-RU" altLang="ru-RU" sz="13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0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72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92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86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5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39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1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8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45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3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0C65-72CC-4E9F-A4E2-55E2BE88438C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7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6.wmf"/><Relationship Id="rId12" Type="http://schemas.openxmlformats.org/officeDocument/2006/relationships/image" Target="../media/image13.gif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jpeg"/><Relationship Id="rId5" Type="http://schemas.openxmlformats.org/officeDocument/2006/relationships/image" Target="../media/image10.png"/><Relationship Id="rId15" Type="http://schemas.openxmlformats.org/officeDocument/2006/relationships/image" Target="../media/image16.png"/><Relationship Id="rId10" Type="http://schemas.openxmlformats.org/officeDocument/2006/relationships/image" Target="../media/image7.wmf"/><Relationship Id="rId19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ставка-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05264"/>
            <a:ext cx="2952328" cy="936104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Ответственный за обработку: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Никаева А. М.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Тел.: (8964) 021 83 98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844824"/>
            <a:ext cx="7772400" cy="2808312"/>
          </a:xfrm>
        </p:spPr>
        <p:txBody>
          <a:bodyPr>
            <a:noAutofit/>
          </a:bodyPr>
          <a:lstStyle/>
          <a:p>
            <a:pPr algn="ctr">
              <a:lnSpc>
                <a:spcPct val="170000"/>
              </a:lnSpc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ОБЪЕКТА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 РД</a:t>
            </a: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«РТС – аульская ООШ»</a:t>
            </a: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368570, РД, МО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Дахадаевский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район»,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с.Меусиша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05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98" y="3883442"/>
            <a:ext cx="4462659" cy="2987299"/>
          </a:xfrm>
          <a:prstGeom prst="rect">
            <a:avLst/>
          </a:prstGeom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268" y="764704"/>
            <a:ext cx="5035732" cy="561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6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эвакуации)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12" t="15700" r="24401" b="22079"/>
          <a:stretch/>
        </p:blipFill>
        <p:spPr>
          <a:xfrm>
            <a:off x="584684" y="1052736"/>
            <a:ext cx="7974632" cy="545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96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004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341743"/>
              </p:ext>
            </p:extLst>
          </p:nvPr>
        </p:nvGraphicFramePr>
        <p:xfrm>
          <a:off x="137207" y="1267259"/>
          <a:ext cx="8869589" cy="4079877"/>
        </p:xfrm>
        <a:graphic>
          <a:graphicData uri="http://schemas.openxmlformats.org/drawingml/2006/table">
            <a:tbl>
              <a:tblPr/>
              <a:tblGrid>
                <a:gridCol w="574902">
                  <a:extLst>
                    <a:ext uri="{9D8B030D-6E8A-4147-A177-3AD203B41FA5}"/>
                  </a:extLst>
                </a:gridCol>
                <a:gridCol w="3876990">
                  <a:extLst>
                    <a:ext uri="{9D8B030D-6E8A-4147-A177-3AD203B41FA5}"/>
                  </a:extLst>
                </a:gridCol>
                <a:gridCol w="1954503">
                  <a:extLst>
                    <a:ext uri="{9D8B030D-6E8A-4147-A177-3AD203B41FA5}"/>
                  </a:extLst>
                </a:gridCol>
                <a:gridCol w="2463194">
                  <a:extLst>
                    <a:ext uri="{9D8B030D-6E8A-4147-A177-3AD203B41FA5}"/>
                  </a:extLst>
                </a:gridCol>
              </a:tblGrid>
              <a:tr h="70992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641350" marR="0" lvl="1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/>
                </a:extLst>
              </a:tr>
              <a:tr h="214339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6409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речного транспорта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 - Октябрь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75281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химически опасных объектах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радиационно опасных объектах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биологически опасных объектах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16443" name="Прямоугольник 7"/>
          <p:cNvGrpSpPr>
            <a:grpSpLocks/>
          </p:cNvGrpSpPr>
          <p:nvPr/>
        </p:nvGrpSpPr>
        <p:grpSpPr bwMode="auto">
          <a:xfrm>
            <a:off x="4575402" y="2190277"/>
            <a:ext cx="1963964" cy="432027"/>
            <a:chOff x="2158" y="1156"/>
            <a:chExt cx="1237" cy="272"/>
          </a:xfrm>
        </p:grpSpPr>
        <p:pic>
          <p:nvPicPr>
            <p:cNvPr id="16471" name="Прямоугольник 7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156"/>
              <a:ext cx="123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2" name="Text Box 90"/>
            <p:cNvSpPr txBox="1">
              <a:spLocks noChangeArrowheads="1"/>
            </p:cNvSpPr>
            <p:nvPr/>
          </p:nvSpPr>
          <p:spPr bwMode="auto">
            <a:xfrm>
              <a:off x="2172" y="1170"/>
              <a:ext cx="121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92803" y="2248108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5" name="Прямоугольник 16"/>
          <p:cNvGrpSpPr>
            <a:grpSpLocks/>
          </p:cNvGrpSpPr>
          <p:nvPr/>
        </p:nvGrpSpPr>
        <p:grpSpPr bwMode="auto">
          <a:xfrm>
            <a:off x="4578804" y="4034044"/>
            <a:ext cx="1974170" cy="545420"/>
            <a:chOff x="2150" y="2887"/>
            <a:chExt cx="1245" cy="276"/>
          </a:xfrm>
        </p:grpSpPr>
        <p:pic>
          <p:nvPicPr>
            <p:cNvPr id="16469" name="Прямоугольник 16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2887"/>
              <a:ext cx="1245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0" name="Text Box 102"/>
            <p:cNvSpPr txBox="1">
              <a:spLocks noChangeArrowheads="1"/>
            </p:cNvSpPr>
            <p:nvPr/>
          </p:nvSpPr>
          <p:spPr bwMode="auto">
            <a:xfrm>
              <a:off x="2166" y="2907"/>
              <a:ext cx="12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67856" y="415651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7" name="Прямоугольник 22"/>
          <p:cNvGrpSpPr>
            <a:grpSpLocks/>
          </p:cNvGrpSpPr>
          <p:nvPr/>
        </p:nvGrpSpPr>
        <p:grpSpPr bwMode="auto">
          <a:xfrm>
            <a:off x="4573134" y="2603027"/>
            <a:ext cx="1968500" cy="437696"/>
            <a:chOff x="2150" y="1425"/>
            <a:chExt cx="1241" cy="276"/>
          </a:xfrm>
        </p:grpSpPr>
        <p:pic>
          <p:nvPicPr>
            <p:cNvPr id="16467" name="Прямоугольник 22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1425"/>
              <a:ext cx="124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8" name="Text Box 106"/>
            <p:cNvSpPr txBox="1">
              <a:spLocks noChangeArrowheads="1"/>
            </p:cNvSpPr>
            <p:nvPr/>
          </p:nvSpPr>
          <p:spPr bwMode="auto">
            <a:xfrm>
              <a:off x="2166" y="1441"/>
              <a:ext cx="12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97841" y="2669929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9" name="Прямоугольник 25"/>
          <p:cNvGrpSpPr>
            <a:grpSpLocks/>
          </p:cNvGrpSpPr>
          <p:nvPr/>
        </p:nvGrpSpPr>
        <p:grpSpPr bwMode="auto">
          <a:xfrm>
            <a:off x="4584474" y="3030519"/>
            <a:ext cx="1963964" cy="492125"/>
            <a:chOff x="2158" y="1701"/>
            <a:chExt cx="1237" cy="257"/>
          </a:xfrm>
        </p:grpSpPr>
        <p:pic>
          <p:nvPicPr>
            <p:cNvPr id="16465" name="Прямоугольник 2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701"/>
              <a:ext cx="123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6" name="Text Box 110"/>
            <p:cNvSpPr txBox="1">
              <a:spLocks noChangeArrowheads="1"/>
            </p:cNvSpPr>
            <p:nvPr/>
          </p:nvSpPr>
          <p:spPr bwMode="auto">
            <a:xfrm>
              <a:off x="2172" y="1718"/>
              <a:ext cx="1211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450" name="Прямоугольник 28"/>
          <p:cNvGrpSpPr>
            <a:grpSpLocks/>
          </p:cNvGrpSpPr>
          <p:nvPr/>
        </p:nvGrpSpPr>
        <p:grpSpPr bwMode="auto">
          <a:xfrm>
            <a:off x="4589009" y="3437598"/>
            <a:ext cx="1963964" cy="469446"/>
            <a:chOff x="2158" y="2196"/>
            <a:chExt cx="1237" cy="296"/>
          </a:xfrm>
        </p:grpSpPr>
        <p:pic>
          <p:nvPicPr>
            <p:cNvPr id="16463" name="Прямоугольник 28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196"/>
              <a:ext cx="123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4" name="Text Box 113"/>
            <p:cNvSpPr txBox="1">
              <a:spLocks noChangeArrowheads="1"/>
            </p:cNvSpPr>
            <p:nvPr/>
          </p:nvSpPr>
          <p:spPr bwMode="auto">
            <a:xfrm>
              <a:off x="2173" y="2211"/>
              <a:ext cx="121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708872" y="3549858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2" name="Прямоугольник 31"/>
          <p:cNvGrpSpPr>
            <a:grpSpLocks/>
          </p:cNvGrpSpPr>
          <p:nvPr/>
        </p:nvGrpSpPr>
        <p:grpSpPr bwMode="auto">
          <a:xfrm>
            <a:off x="4592411" y="4531841"/>
            <a:ext cx="1963964" cy="454705"/>
            <a:chOff x="2158" y="3168"/>
            <a:chExt cx="1237" cy="265"/>
          </a:xfrm>
        </p:grpSpPr>
        <p:pic>
          <p:nvPicPr>
            <p:cNvPr id="16461" name="Прямоугольник 31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168"/>
              <a:ext cx="123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2" name="Text Box 117"/>
            <p:cNvSpPr txBox="1">
              <a:spLocks noChangeArrowheads="1"/>
            </p:cNvSpPr>
            <p:nvPr/>
          </p:nvSpPr>
          <p:spPr bwMode="auto">
            <a:xfrm>
              <a:off x="2172" y="3183"/>
              <a:ext cx="1211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723299" y="463162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4" name="Прямоугольник 40"/>
          <p:cNvGrpSpPr>
            <a:grpSpLocks/>
          </p:cNvGrpSpPr>
          <p:nvPr/>
        </p:nvGrpSpPr>
        <p:grpSpPr bwMode="auto">
          <a:xfrm>
            <a:off x="4589009" y="4976341"/>
            <a:ext cx="1963964" cy="396875"/>
            <a:chOff x="2158" y="3421"/>
            <a:chExt cx="1237" cy="292"/>
          </a:xfrm>
        </p:grpSpPr>
        <p:pic>
          <p:nvPicPr>
            <p:cNvPr id="16459" name="Прямоугольник 40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21"/>
              <a:ext cx="123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0" name="Text Box 121"/>
            <p:cNvSpPr txBox="1">
              <a:spLocks noChangeArrowheads="1"/>
            </p:cNvSpPr>
            <p:nvPr/>
          </p:nvSpPr>
          <p:spPr bwMode="auto">
            <a:xfrm>
              <a:off x="2172" y="3437"/>
              <a:ext cx="121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757316" y="4997885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4727891" y="3091751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val="1480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080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753503"/>
              </p:ext>
            </p:extLst>
          </p:nvPr>
        </p:nvGraphicFramePr>
        <p:xfrm>
          <a:off x="142876" y="2047770"/>
          <a:ext cx="8858251" cy="1217839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/>
                  </a:extLst>
                </a:gridCol>
                <a:gridCol w="3695521">
                  <a:extLst>
                    <a:ext uri="{9D8B030D-6E8A-4147-A177-3AD203B41FA5}"/>
                  </a:extLst>
                </a:gridCol>
                <a:gridCol w="1954500">
                  <a:extLst>
                    <a:ext uri="{9D8B030D-6E8A-4147-A177-3AD203B41FA5}"/>
                  </a:extLst>
                </a:gridCol>
                <a:gridCol w="2474624">
                  <a:extLst>
                    <a:ext uri="{9D8B030D-6E8A-4147-A177-3AD203B41FA5}"/>
                  </a:extLst>
                </a:gridCol>
              </a:tblGrid>
              <a:tr h="3659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военных ПОО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539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системах тепло-, водоснабжения 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 - Март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65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электросетях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381081" name="Group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48841"/>
              </p:ext>
            </p:extLst>
          </p:nvPr>
        </p:nvGraphicFramePr>
        <p:xfrm>
          <a:off x="142876" y="1268760"/>
          <a:ext cx="8858249" cy="783544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/>
                  </a:extLst>
                </a:gridCol>
                <a:gridCol w="3651834">
                  <a:extLst>
                    <a:ext uri="{9D8B030D-6E8A-4147-A177-3AD203B41FA5}"/>
                  </a:extLst>
                </a:gridCol>
                <a:gridCol w="2005937">
                  <a:extLst>
                    <a:ext uri="{9D8B030D-6E8A-4147-A177-3AD203B41FA5}"/>
                  </a:extLst>
                </a:gridCol>
                <a:gridCol w="2474622">
                  <a:extLst>
                    <a:ext uri="{9D8B030D-6E8A-4147-A177-3AD203B41FA5}"/>
                  </a:extLst>
                </a:gridCol>
              </a:tblGrid>
              <a:tr h="783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381082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35667"/>
              </p:ext>
            </p:extLst>
          </p:nvPr>
        </p:nvGraphicFramePr>
        <p:xfrm>
          <a:off x="142876" y="3298493"/>
          <a:ext cx="8858251" cy="1276805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/>
                  </a:extLst>
                </a:gridCol>
                <a:gridCol w="3703269">
                  <a:extLst>
                    <a:ext uri="{9D8B030D-6E8A-4147-A177-3AD203B41FA5}"/>
                  </a:extLst>
                </a:gridCol>
                <a:gridCol w="1954503">
                  <a:extLst>
                    <a:ext uri="{9D8B030D-6E8A-4147-A177-3AD203B41FA5}"/>
                  </a:extLst>
                </a:gridCol>
                <a:gridCol w="2474623">
                  <a:extLst>
                    <a:ext uri="{9D8B030D-6E8A-4147-A177-3AD203B41FA5}"/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канализационных сетях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6357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гидродинамических аварий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381083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50446"/>
              </p:ext>
            </p:extLst>
          </p:nvPr>
        </p:nvGraphicFramePr>
        <p:xfrm>
          <a:off x="146277" y="4592305"/>
          <a:ext cx="8858250" cy="1016001"/>
        </p:xfrm>
        <a:graphic>
          <a:graphicData uri="http://schemas.openxmlformats.org/drawingml/2006/table">
            <a:tbl>
              <a:tblPr/>
              <a:tblGrid>
                <a:gridCol w="722656">
                  <a:extLst>
                    <a:ext uri="{9D8B030D-6E8A-4147-A177-3AD203B41FA5}"/>
                  </a:extLst>
                </a:gridCol>
                <a:gridCol w="3651834">
                  <a:extLst>
                    <a:ext uri="{9D8B030D-6E8A-4147-A177-3AD203B41FA5}"/>
                  </a:extLst>
                </a:gridCol>
                <a:gridCol w="911885">
                  <a:extLst>
                    <a:ext uri="{9D8B030D-6E8A-4147-A177-3AD203B41FA5}"/>
                  </a:extLst>
                </a:gridCol>
                <a:gridCol w="1094052">
                  <a:extLst>
                    <a:ext uri="{9D8B030D-6E8A-4147-A177-3AD203B41FA5}"/>
                  </a:extLst>
                </a:gridCol>
                <a:gridCol w="2477823">
                  <a:extLst>
                    <a:ext uri="{9D8B030D-6E8A-4147-A177-3AD203B41FA5}"/>
                  </a:extLst>
                </a:gridCol>
              </a:tblGrid>
              <a:tr h="182563">
                <a:tc gridSpan="5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0821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землетрясений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17488" name="Прямоугольник 9"/>
          <p:cNvGrpSpPr>
            <a:grpSpLocks/>
          </p:cNvGrpSpPr>
          <p:nvPr/>
        </p:nvGrpSpPr>
        <p:grpSpPr bwMode="auto">
          <a:xfrm>
            <a:off x="4519839" y="2389081"/>
            <a:ext cx="2018393" cy="456973"/>
            <a:chOff x="2154" y="1233"/>
            <a:chExt cx="1271" cy="288"/>
          </a:xfrm>
        </p:grpSpPr>
        <p:pic>
          <p:nvPicPr>
            <p:cNvPr id="17545" name="Прямоугольник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33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6" name="Text Box 110"/>
            <p:cNvSpPr txBox="1">
              <a:spLocks noChangeArrowheads="1"/>
            </p:cNvSpPr>
            <p:nvPr/>
          </p:nvSpPr>
          <p:spPr bwMode="auto">
            <a:xfrm>
              <a:off x="2170" y="1248"/>
              <a:ext cx="12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89" name="Прямоугольник 15"/>
          <p:cNvGrpSpPr>
            <a:grpSpLocks/>
          </p:cNvGrpSpPr>
          <p:nvPr/>
        </p:nvGrpSpPr>
        <p:grpSpPr bwMode="auto">
          <a:xfrm>
            <a:off x="4519839" y="2043233"/>
            <a:ext cx="2012724" cy="413884"/>
            <a:chOff x="2158" y="1010"/>
            <a:chExt cx="1267" cy="261"/>
          </a:xfrm>
        </p:grpSpPr>
        <p:pic>
          <p:nvPicPr>
            <p:cNvPr id="17543" name="Прямоугольник 1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010"/>
              <a:ext cx="1267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4" name="Text Box 113"/>
            <p:cNvSpPr txBox="1">
              <a:spLocks noChangeArrowheads="1"/>
            </p:cNvSpPr>
            <p:nvPr/>
          </p:nvSpPr>
          <p:spPr bwMode="auto">
            <a:xfrm>
              <a:off x="2172" y="1025"/>
              <a:ext cx="1242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640521" y="2132814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1" name="Прямоугольник 18"/>
          <p:cNvGrpSpPr>
            <a:grpSpLocks/>
          </p:cNvGrpSpPr>
          <p:nvPr/>
        </p:nvGrpSpPr>
        <p:grpSpPr bwMode="auto">
          <a:xfrm>
            <a:off x="4519839" y="2832447"/>
            <a:ext cx="2018393" cy="446768"/>
            <a:chOff x="2154" y="1501"/>
            <a:chExt cx="1271" cy="281"/>
          </a:xfrm>
        </p:grpSpPr>
        <p:pic>
          <p:nvPicPr>
            <p:cNvPr id="17541" name="Прямоугольник 18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501"/>
              <a:ext cx="1271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2" name="Text Box 117"/>
            <p:cNvSpPr txBox="1">
              <a:spLocks noChangeArrowheads="1"/>
            </p:cNvSpPr>
            <p:nvPr/>
          </p:nvSpPr>
          <p:spPr bwMode="auto">
            <a:xfrm>
              <a:off x="2170" y="1518"/>
              <a:ext cx="1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2" name="Прямоугольник 39"/>
          <p:cNvGrpSpPr>
            <a:grpSpLocks/>
          </p:cNvGrpSpPr>
          <p:nvPr/>
        </p:nvGrpSpPr>
        <p:grpSpPr bwMode="auto">
          <a:xfrm>
            <a:off x="4516438" y="4771465"/>
            <a:ext cx="2019526" cy="415018"/>
            <a:chOff x="2158" y="3494"/>
            <a:chExt cx="1271" cy="262"/>
          </a:xfrm>
        </p:grpSpPr>
        <p:pic>
          <p:nvPicPr>
            <p:cNvPr id="17539" name="Прямоугольник 39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94"/>
              <a:ext cx="127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0" name="Text Box 120"/>
            <p:cNvSpPr txBox="1">
              <a:spLocks noChangeArrowheads="1"/>
            </p:cNvSpPr>
            <p:nvPr/>
          </p:nvSpPr>
          <p:spPr bwMode="auto">
            <a:xfrm>
              <a:off x="2174" y="3510"/>
              <a:ext cx="124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4636106" y="480435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4" name="Прямоугольник 42"/>
          <p:cNvGrpSpPr>
            <a:grpSpLocks/>
          </p:cNvGrpSpPr>
          <p:nvPr/>
        </p:nvGrpSpPr>
        <p:grpSpPr bwMode="auto">
          <a:xfrm>
            <a:off x="4513036" y="5183081"/>
            <a:ext cx="2012724" cy="439964"/>
            <a:chOff x="2158" y="3744"/>
            <a:chExt cx="1267" cy="296"/>
          </a:xfrm>
        </p:grpSpPr>
        <p:pic>
          <p:nvPicPr>
            <p:cNvPr id="17537" name="Прямоугольник 42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744"/>
              <a:ext cx="126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8" name="Text Box 124"/>
            <p:cNvSpPr txBox="1">
              <a:spLocks noChangeArrowheads="1"/>
            </p:cNvSpPr>
            <p:nvPr/>
          </p:nvSpPr>
          <p:spPr bwMode="auto">
            <a:xfrm>
              <a:off x="2173" y="3759"/>
              <a:ext cx="124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4681464" y="5257921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6" name="Прямоугольник 48"/>
          <p:cNvGrpSpPr>
            <a:grpSpLocks/>
          </p:cNvGrpSpPr>
          <p:nvPr/>
        </p:nvGrpSpPr>
        <p:grpSpPr bwMode="auto">
          <a:xfrm>
            <a:off x="4525509" y="3281484"/>
            <a:ext cx="2012723" cy="438831"/>
            <a:chOff x="2158" y="2066"/>
            <a:chExt cx="1267" cy="276"/>
          </a:xfrm>
        </p:grpSpPr>
        <p:pic>
          <p:nvPicPr>
            <p:cNvPr id="17535" name="Прямоугольник 48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066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6" name="Text Box 131"/>
            <p:cNvSpPr txBox="1">
              <a:spLocks noChangeArrowheads="1"/>
            </p:cNvSpPr>
            <p:nvPr/>
          </p:nvSpPr>
          <p:spPr bwMode="auto">
            <a:xfrm>
              <a:off x="2173" y="2081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7" name="Прямоугольник 54"/>
          <p:cNvGrpSpPr>
            <a:grpSpLocks/>
          </p:cNvGrpSpPr>
          <p:nvPr/>
        </p:nvGrpSpPr>
        <p:grpSpPr bwMode="auto">
          <a:xfrm>
            <a:off x="4524375" y="3722582"/>
            <a:ext cx="2012724" cy="437696"/>
            <a:chOff x="2158" y="2573"/>
            <a:chExt cx="1267" cy="276"/>
          </a:xfrm>
        </p:grpSpPr>
        <p:pic>
          <p:nvPicPr>
            <p:cNvPr id="17533" name="Прямоугольник 54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573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4" name="Text Box 138"/>
            <p:cNvSpPr txBox="1">
              <a:spLocks noChangeArrowheads="1"/>
            </p:cNvSpPr>
            <p:nvPr/>
          </p:nvSpPr>
          <p:spPr bwMode="auto">
            <a:xfrm>
              <a:off x="2173" y="258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8" name="Прямоугольник 60"/>
          <p:cNvGrpSpPr>
            <a:grpSpLocks/>
          </p:cNvGrpSpPr>
          <p:nvPr/>
        </p:nvGrpSpPr>
        <p:grpSpPr bwMode="auto">
          <a:xfrm>
            <a:off x="4524376" y="4144403"/>
            <a:ext cx="2019527" cy="439964"/>
            <a:chOff x="2158" y="3091"/>
            <a:chExt cx="1271" cy="277"/>
          </a:xfrm>
        </p:grpSpPr>
        <p:pic>
          <p:nvPicPr>
            <p:cNvPr id="17531" name="Прямоугольник 60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091"/>
              <a:ext cx="1271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2" name="Text Box 144"/>
            <p:cNvSpPr txBox="1">
              <a:spLocks noChangeArrowheads="1"/>
            </p:cNvSpPr>
            <p:nvPr/>
          </p:nvSpPr>
          <p:spPr bwMode="auto">
            <a:xfrm>
              <a:off x="2174" y="310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4732491" y="4206769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4662631" y="2504743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4687011" y="2916359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4701186" y="336879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4716242" y="3799689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381084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291491"/>
              </p:ext>
            </p:extLst>
          </p:nvPr>
        </p:nvGraphicFramePr>
        <p:xfrm>
          <a:off x="142875" y="5607170"/>
          <a:ext cx="8858250" cy="850448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/>
                  </a:extLst>
                </a:gridCol>
                <a:gridCol w="3695519">
                  <a:extLst>
                    <a:ext uri="{9D8B030D-6E8A-4147-A177-3AD203B41FA5}"/>
                  </a:extLst>
                </a:gridCol>
                <a:gridCol w="1954503">
                  <a:extLst>
                    <a:ext uri="{9D8B030D-6E8A-4147-A177-3AD203B41FA5}"/>
                  </a:extLst>
                </a:gridCol>
                <a:gridCol w="2474622">
                  <a:extLst>
                    <a:ext uri="{9D8B030D-6E8A-4147-A177-3AD203B41FA5}"/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возникновений подтоплений (затоплений)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Ноябрь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17522" name="Прямоугольник 11"/>
          <p:cNvGrpSpPr>
            <a:grpSpLocks/>
          </p:cNvGrpSpPr>
          <p:nvPr/>
        </p:nvGrpSpPr>
        <p:grpSpPr bwMode="auto">
          <a:xfrm>
            <a:off x="4509635" y="5600367"/>
            <a:ext cx="2025196" cy="437696"/>
            <a:chOff x="2154" y="1014"/>
            <a:chExt cx="1233" cy="276"/>
          </a:xfrm>
        </p:grpSpPr>
        <p:pic>
          <p:nvPicPr>
            <p:cNvPr id="17529" name="Прямоугольник 11"/>
            <p:cNvPicPr>
              <a:picLocks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014"/>
              <a:ext cx="12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0" name="Text Box 92"/>
            <p:cNvSpPr txBox="1">
              <a:spLocks noChangeArrowheads="1"/>
            </p:cNvSpPr>
            <p:nvPr/>
          </p:nvSpPr>
          <p:spPr bwMode="auto">
            <a:xfrm>
              <a:off x="2170" y="1028"/>
              <a:ext cx="12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523" name="Прямоугольник 47"/>
          <p:cNvGrpSpPr>
            <a:grpSpLocks/>
          </p:cNvGrpSpPr>
          <p:nvPr/>
        </p:nvGrpSpPr>
        <p:grpSpPr bwMode="auto">
          <a:xfrm>
            <a:off x="4535714" y="6027857"/>
            <a:ext cx="2019527" cy="444500"/>
            <a:chOff x="2158" y="1283"/>
            <a:chExt cx="1225" cy="280"/>
          </a:xfrm>
        </p:grpSpPr>
        <p:pic>
          <p:nvPicPr>
            <p:cNvPr id="17527" name="Прямоугольник 47"/>
            <p:cNvPicPr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283"/>
              <a:ext cx="122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28" name="Text Box 106"/>
            <p:cNvSpPr txBox="1">
              <a:spLocks noChangeArrowheads="1"/>
            </p:cNvSpPr>
            <p:nvPr/>
          </p:nvSpPr>
          <p:spPr bwMode="auto">
            <a:xfrm>
              <a:off x="2173" y="1299"/>
              <a:ext cx="11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4737185" y="5693350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4727546" y="6116305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val="36193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Группа 1"/>
          <p:cNvGrpSpPr>
            <a:grpSpLocks/>
          </p:cNvGrpSpPr>
          <p:nvPr/>
        </p:nvGrpSpPr>
        <p:grpSpPr bwMode="auto">
          <a:xfrm rot="-5400000">
            <a:off x="-917913" y="2200452"/>
            <a:ext cx="6464428" cy="2211141"/>
            <a:chOff x="3971368" y="3621496"/>
            <a:chExt cx="6584932" cy="2020696"/>
          </a:xfrm>
        </p:grpSpPr>
        <p:sp>
          <p:nvSpPr>
            <p:cNvPr id="13" name="Прямоугольник 12"/>
            <p:cNvSpPr/>
            <p:nvPr/>
          </p:nvSpPr>
          <p:spPr bwMode="auto">
            <a:xfrm rot="5400000">
              <a:off x="6165764" y="2274765"/>
              <a:ext cx="1053880" cy="5442672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 bwMode="auto">
            <a:xfrm rot="16200000">
              <a:off x="6271700" y="3471897"/>
              <a:ext cx="846628" cy="1145826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10499306" y="5585198"/>
              <a:ext cx="113988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 bwMode="auto">
            <a:xfrm rot="5400000">
              <a:off x="6731976" y="2792872"/>
              <a:ext cx="0" cy="440542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 bwMode="auto">
            <a:xfrm rot="5400000" flipH="1">
              <a:off x="8909480" y="5021945"/>
              <a:ext cx="527458" cy="47473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 bwMode="auto">
            <a:xfrm rot="5400000">
              <a:off x="8909998" y="4495005"/>
              <a:ext cx="526422" cy="47473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5400000">
              <a:off x="3990053" y="4978053"/>
              <a:ext cx="527458" cy="562517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5400000" flipH="1">
              <a:off x="4002121" y="4465092"/>
              <a:ext cx="526422" cy="532486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>
              <a:stCxn id="14" idx="1"/>
              <a:endCxn id="14" idx="3"/>
            </p:cNvCxnSpPr>
            <p:nvPr/>
          </p:nvCxnSpPr>
          <p:spPr bwMode="auto">
            <a:xfrm rot="5400000" flipH="1">
              <a:off x="6271701" y="4044810"/>
              <a:ext cx="846628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>
              <a:endCxn id="14" idx="1"/>
            </p:cNvCxnSpPr>
            <p:nvPr/>
          </p:nvCxnSpPr>
          <p:spPr bwMode="auto">
            <a:xfrm rot="5400000" flipV="1">
              <a:off x="6406247" y="4179357"/>
              <a:ext cx="1" cy="577534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чердака объекта)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1198565"/>
            <a:ext cx="3888432" cy="53124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АКТ обработки деревянных конструкций отсутствует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7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112899"/>
              </p:ext>
            </p:extLst>
          </p:nvPr>
        </p:nvGraphicFramePr>
        <p:xfrm>
          <a:off x="285750" y="957036"/>
          <a:ext cx="8572500" cy="581138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10; детей  17 чел.; больных –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1; детей 0 чел.; больных – чел.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этажное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* 20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27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8465" name="Text Box 65"/>
          <p:cNvSpPr txBox="1">
            <a:spLocks noChangeArrowheads="1"/>
          </p:cNvSpPr>
          <p:nvPr/>
        </p:nvSpPr>
        <p:spPr bwMode="auto">
          <a:xfrm>
            <a:off x="8589509" y="0"/>
            <a:ext cx="49325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301" tIns="32650" rIns="65301" bIns="32650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/>
              <a:t>п. 3.5.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МКОУ 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15252875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8" name="Group 22"/>
          <p:cNvGraphicFramePr>
            <a:graphicFrameLocks noGrp="1"/>
          </p:cNvGraphicFramePr>
          <p:nvPr/>
        </p:nvGraphicFramePr>
        <p:xfrm>
          <a:off x="183697" y="963839"/>
          <a:ext cx="8776607" cy="5804581"/>
        </p:xfrm>
        <a:graphic>
          <a:graphicData uri="http://schemas.openxmlformats.org/drawingml/2006/table">
            <a:tbl>
              <a:tblPr/>
              <a:tblGrid>
                <a:gridCol w="7313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008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443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99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9477" name="Text Box 65"/>
          <p:cNvSpPr txBox="1">
            <a:spLocks noChangeArrowheads="1"/>
          </p:cNvSpPr>
          <p:nvPr/>
        </p:nvSpPr>
        <p:spPr bwMode="auto">
          <a:xfrm>
            <a:off x="8589509" y="0"/>
            <a:ext cx="49325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301" tIns="32650" rIns="65301" bIns="32650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/>
              <a:t>п. 3.5.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Оперативно-технические 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2564607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1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402723"/>
              </p:ext>
            </p:extLst>
          </p:nvPr>
        </p:nvGraphicFramePr>
        <p:xfrm>
          <a:off x="285750" y="957036"/>
          <a:ext cx="8572500" cy="5677580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6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7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электрощитовой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помещении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шитовая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16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шт. 6000 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0517" name="Text Box 65"/>
          <p:cNvSpPr txBox="1">
            <a:spLocks noChangeArrowheads="1"/>
          </p:cNvSpPr>
          <p:nvPr/>
        </p:nvSpPr>
        <p:spPr bwMode="auto">
          <a:xfrm>
            <a:off x="8589509" y="0"/>
            <a:ext cx="49325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301" tIns="32650" rIns="65301" bIns="32650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/>
              <a:t>п. 3.5.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Оперативно-технические 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3474070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924196"/>
              </p:ext>
            </p:extLst>
          </p:nvPr>
        </p:nvGraphicFramePr>
        <p:xfrm>
          <a:off x="285750" y="957036"/>
          <a:ext cx="8572500" cy="5510896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9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ПВ- расстояние 50 м.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Дымовое устройство автоматической пожарной сигнализации «Гранит 8». Сигнал выведен на улицу и не передается в ПЧ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Способ вывода сигнала о срабатывании систем противопожарной защиты в подразделение пожарной охраны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Прямая телефонная связь с подразделением пожарной охраны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 не работает 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Охранная сигнализация в здании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Кнопка (брелок) экстренного вызова полиции в здании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имеется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 не работает 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Система оповещения и управления эвакуацией людей при пожаре в здании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Тип системы оповещения и управления эвакуацией людей при пожаре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беспроводная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здания учреждения средствами индивидуальной защиты органов дыхания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корпуса (здания) учреждения носилками для эвакуации маломобильных пациентов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отсутствуют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отсутствуют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545" name="Text Box 65"/>
          <p:cNvSpPr txBox="1">
            <a:spLocks noChangeArrowheads="1"/>
          </p:cNvSpPr>
          <p:nvPr/>
        </p:nvSpPr>
        <p:spPr bwMode="auto">
          <a:xfrm>
            <a:off x="8589509" y="0"/>
            <a:ext cx="49325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301" tIns="32650" rIns="65301" bIns="32650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/>
              <a:t>п. 3.5.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Оперативно-технические 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4024368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053168"/>
              </p:ext>
            </p:extLst>
          </p:nvPr>
        </p:nvGraphicFramePr>
        <p:xfrm>
          <a:off x="285750" y="957036"/>
          <a:ext cx="8572500" cy="334517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6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Текущее состояние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исправном состоянии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Капитальное ограждение территории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Наличие металлических входных дверей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имеются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9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Физическая охрана здания или каждого корпуса (частное охранное предприятие или отдел вневедомственной охраны)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Видеонаблюдение территории и помещений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Состояние эвакуационных путей и выходов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Время прибытия ближайшего пожарного подразделения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2565" name="Text Box 65"/>
          <p:cNvSpPr txBox="1">
            <a:spLocks noChangeArrowheads="1"/>
          </p:cNvSpPr>
          <p:nvPr/>
        </p:nvSpPr>
        <p:spPr bwMode="auto">
          <a:xfrm>
            <a:off x="8589509" y="0"/>
            <a:ext cx="49325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301" tIns="32650" rIns="65301" bIns="32650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/>
              <a:t>п. 3.5.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Оперативно-технические 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2032714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2708956"/>
            <a:ext cx="9144000" cy="164533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1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СОДЕРЖАНИЕ</a:t>
            </a: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1.</a:t>
            </a:r>
          </a:p>
        </p:txBody>
      </p:sp>
    </p:spTree>
    <p:extLst>
      <p:ext uri="{BB962C8B-B14F-4D97-AF65-F5344CB8AC3E}">
        <p14:creationId xmlns:p14="http://schemas.microsoft.com/office/powerpoint/2010/main" val="26803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9522281"/>
              </p:ext>
            </p:extLst>
          </p:nvPr>
        </p:nvGraphicFramePr>
        <p:xfrm>
          <a:off x="457200" y="1326480"/>
          <a:ext cx="8229600" cy="462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408"/>
                <a:gridCol w="1512168"/>
                <a:gridCol w="3096344"/>
                <a:gridCol w="30346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D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D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D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DB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РТС – аульская ООШ»</a:t>
            </a:r>
            <a:endParaRPr lang="ru-RU" sz="1500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(лист учета проверки надзорными органами)</a:t>
            </a:r>
          </a:p>
        </p:txBody>
      </p:sp>
    </p:spTree>
    <p:extLst>
      <p:ext uri="{BB962C8B-B14F-4D97-AF65-F5344CB8AC3E}">
        <p14:creationId xmlns:p14="http://schemas.microsoft.com/office/powerpoint/2010/main" val="3724984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4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ТЕХНОГЕННЫХ ПОЖАРОВ</a:t>
            </a:r>
          </a:p>
        </p:txBody>
      </p:sp>
      <p:sp>
        <p:nvSpPr>
          <p:cNvPr id="23556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4.</a:t>
            </a:r>
          </a:p>
        </p:txBody>
      </p:sp>
    </p:spTree>
    <p:extLst>
      <p:ext uri="{BB962C8B-B14F-4D97-AF65-F5344CB8AC3E}">
        <p14:creationId xmlns:p14="http://schemas.microsoft.com/office/powerpoint/2010/main" val="709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75"/>
          <p:cNvPicPr>
            <a:picLocks noChangeAspect="1"/>
          </p:cNvPicPr>
          <p:nvPr/>
        </p:nvPicPr>
        <p:blipFill rotWithShape="1">
          <a:blip r:embed="rId2"/>
          <a:srcRect l="2918" t="-7672" r="6613" b="1585"/>
          <a:stretch/>
        </p:blipFill>
        <p:spPr>
          <a:xfrm>
            <a:off x="107504" y="3870533"/>
            <a:ext cx="4464496" cy="2987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936395"/>
            <a:ext cx="4641809" cy="5224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4374" t="72280" r="57184" b="19638"/>
          <a:stretch/>
        </p:blipFill>
        <p:spPr>
          <a:xfrm>
            <a:off x="4211960" y="1007574"/>
            <a:ext cx="1429022" cy="769475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8424" y="3212976"/>
            <a:ext cx="237765" cy="243861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1034637"/>
            <a:ext cx="237765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67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674054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1537920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413000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2825154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5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АВАРИЙ НА СИСТЕМАХ ЖКХ ОБЪЕКТА</a:t>
            </a: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:p14="http://schemas.microsoft.com/office/powerpoint/2010/main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256" t="16100" r="1336" b="9267"/>
          <a:stretch/>
        </p:blipFill>
        <p:spPr>
          <a:xfrm>
            <a:off x="-1" y="906009"/>
            <a:ext cx="9131603" cy="595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75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090362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245764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088714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757924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6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ДЕКЛАРАЦИЯ ПОЖАРНОЙ БЕЗОПАСНОСТИ</a:t>
            </a:r>
          </a:p>
        </p:txBody>
      </p:sp>
      <p:sp>
        <p:nvSpPr>
          <p:cNvPr id="29700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6.</a:t>
            </a:r>
          </a:p>
        </p:txBody>
      </p:sp>
    </p:spTree>
    <p:extLst>
      <p:ext uri="{BB962C8B-B14F-4D97-AF65-F5344CB8AC3E}">
        <p14:creationId xmlns:p14="http://schemas.microsoft.com/office/powerpoint/2010/main" val="41152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212247"/>
              </p:ext>
            </p:extLst>
          </p:nvPr>
        </p:nvGraphicFramePr>
        <p:xfrm>
          <a:off x="179512" y="1124744"/>
          <a:ext cx="8784977" cy="3350980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/>
                  </a:extLst>
                </a:gridCol>
                <a:gridCol w="6884196">
                  <a:extLst>
                    <a:ext uri="{9D8B030D-6E8A-4147-A177-3AD203B41FA5}"/>
                  </a:extLst>
                </a:gridCol>
                <a:gridCol w="964677">
                  <a:extLst>
                    <a:ext uri="{9D8B030D-6E8A-4147-A177-3AD203B41FA5}"/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слайда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/>
                </a:extLst>
              </a:tr>
              <a:tr h="44043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Содержание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Условные обозначения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9503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>
                          <a:tab pos="171450" algn="l"/>
                          <a:tab pos="2667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Общая информация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техногенных пожаров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аварий на системах ЖКХ объекта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3949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Декларация пожарной безопасности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 -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(содержание)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1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73" tIns="39437" rIns="78873" bIns="39437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ПАСПОРТ ОБЪЕКТА МИНИСТЕРСТВА ОБАЗОВАНИЯ И НАУКИ РД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(декларация пожарной безопасности)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\Desktop\Новая папка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95338"/>
            <a:ext cx="4032448" cy="563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esktop\Новая папка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36695"/>
            <a:ext cx="4069783" cy="575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586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39939"/>
            <a:ext cx="9144000" cy="2403929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91341" tIns="45675" rIns="91341" bIns="45675"/>
          <a:lstStyle/>
          <a:p>
            <a:pPr defTabSz="912593">
              <a:defRPr/>
            </a:pPr>
            <a:endParaRPr lang="ru-RU" sz="3900" b="1" i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0617" y="112260"/>
            <a:ext cx="1668009" cy="1517178"/>
            <a:chOff x="373" y="1752"/>
            <a:chExt cx="1786" cy="1460"/>
          </a:xfrm>
        </p:grpSpPr>
        <p:sp>
          <p:nvSpPr>
            <p:cNvPr id="7181" name="AutoShape 6"/>
            <p:cNvSpPr>
              <a:spLocks noChangeArrowheads="1"/>
            </p:cNvSpPr>
            <p:nvPr/>
          </p:nvSpPr>
          <p:spPr bwMode="auto">
            <a:xfrm>
              <a:off x="441" y="1819"/>
              <a:ext cx="75" cy="257"/>
            </a:xfrm>
            <a:prstGeom prst="can">
              <a:avLst>
                <a:gd name="adj" fmla="val 3202"/>
              </a:avLst>
            </a:prstGeom>
            <a:gradFill rotWithShape="0">
              <a:gsLst>
                <a:gs pos="0">
                  <a:srgbClr val="B77113"/>
                </a:gs>
                <a:gs pos="50000">
                  <a:srgbClr val="D6AD84"/>
                </a:gs>
                <a:gs pos="100000">
                  <a:srgbClr val="B77113"/>
                </a:gs>
              </a:gsLst>
              <a:lin ang="0" scaled="1"/>
            </a:gradFill>
            <a:ln w="3175">
              <a:solidFill>
                <a:srgbClr val="CC99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82" name="Freeform 7"/>
            <p:cNvSpPr>
              <a:spLocks/>
            </p:cNvSpPr>
            <p:nvPr/>
          </p:nvSpPr>
          <p:spPr bwMode="auto">
            <a:xfrm>
              <a:off x="489" y="1759"/>
              <a:ext cx="764" cy="314"/>
            </a:xfrm>
            <a:custGeom>
              <a:avLst/>
              <a:gdLst>
                <a:gd name="T0" fmla="*/ 0 w 1193"/>
                <a:gd name="T1" fmla="*/ 0 h 973"/>
                <a:gd name="T2" fmla="*/ 1 w 1193"/>
                <a:gd name="T3" fmla="*/ 0 h 973"/>
                <a:gd name="T4" fmla="*/ 1 w 1193"/>
                <a:gd name="T5" fmla="*/ 0 h 973"/>
                <a:gd name="T6" fmla="*/ 1 w 1193"/>
                <a:gd name="T7" fmla="*/ 0 h 973"/>
                <a:gd name="T8" fmla="*/ 1 w 1193"/>
                <a:gd name="T9" fmla="*/ 0 h 973"/>
                <a:gd name="T10" fmla="*/ 1 w 1193"/>
                <a:gd name="T11" fmla="*/ 0 h 973"/>
                <a:gd name="T12" fmla="*/ 1 w 1193"/>
                <a:gd name="T13" fmla="*/ 0 h 973"/>
                <a:gd name="T14" fmla="*/ 1 w 1193"/>
                <a:gd name="T15" fmla="*/ 0 h 973"/>
                <a:gd name="T16" fmla="*/ 1 w 1193"/>
                <a:gd name="T17" fmla="*/ 0 h 973"/>
                <a:gd name="T18" fmla="*/ 1 w 1193"/>
                <a:gd name="T19" fmla="*/ 0 h 973"/>
                <a:gd name="T20" fmla="*/ 1 w 1193"/>
                <a:gd name="T21" fmla="*/ 0 h 973"/>
                <a:gd name="T22" fmla="*/ 1 w 1193"/>
                <a:gd name="T23" fmla="*/ 0 h 973"/>
                <a:gd name="T24" fmla="*/ 1 w 1193"/>
                <a:gd name="T25" fmla="*/ 0 h 973"/>
                <a:gd name="T26" fmla="*/ 1 w 1193"/>
                <a:gd name="T27" fmla="*/ 0 h 973"/>
                <a:gd name="T28" fmla="*/ 1 w 1193"/>
                <a:gd name="T29" fmla="*/ 0 h 973"/>
                <a:gd name="T30" fmla="*/ 1 w 1193"/>
                <a:gd name="T31" fmla="*/ 0 h 973"/>
                <a:gd name="T32" fmla="*/ 1 w 1193"/>
                <a:gd name="T33" fmla="*/ 0 h 973"/>
                <a:gd name="T34" fmla="*/ 1 w 1193"/>
                <a:gd name="T35" fmla="*/ 0 h 973"/>
                <a:gd name="T36" fmla="*/ 1 w 1193"/>
                <a:gd name="T37" fmla="*/ 0 h 973"/>
                <a:gd name="T38" fmla="*/ 1 w 1193"/>
                <a:gd name="T39" fmla="*/ 0 h 973"/>
                <a:gd name="T40" fmla="*/ 1 w 1193"/>
                <a:gd name="T41" fmla="*/ 0 h 973"/>
                <a:gd name="T42" fmla="*/ 1 w 1193"/>
                <a:gd name="T43" fmla="*/ 0 h 973"/>
                <a:gd name="T44" fmla="*/ 1 w 1193"/>
                <a:gd name="T45" fmla="*/ 0 h 973"/>
                <a:gd name="T46" fmla="*/ 1 w 1193"/>
                <a:gd name="T47" fmla="*/ 0 h 973"/>
                <a:gd name="T48" fmla="*/ 1 w 1193"/>
                <a:gd name="T49" fmla="*/ 0 h 973"/>
                <a:gd name="T50" fmla="*/ 1 w 1193"/>
                <a:gd name="T51" fmla="*/ 0 h 973"/>
                <a:gd name="T52" fmla="*/ 1 w 1193"/>
                <a:gd name="T53" fmla="*/ 0 h 973"/>
                <a:gd name="T54" fmla="*/ 1 w 1193"/>
                <a:gd name="T55" fmla="*/ 0 h 973"/>
                <a:gd name="T56" fmla="*/ 1 w 1193"/>
                <a:gd name="T57" fmla="*/ 0 h 973"/>
                <a:gd name="T58" fmla="*/ 1 w 1193"/>
                <a:gd name="T59" fmla="*/ 0 h 973"/>
                <a:gd name="T60" fmla="*/ 1 w 1193"/>
                <a:gd name="T61" fmla="*/ 0 h 973"/>
                <a:gd name="T62" fmla="*/ 1 w 1193"/>
                <a:gd name="T63" fmla="*/ 0 h 973"/>
                <a:gd name="T64" fmla="*/ 1 w 1193"/>
                <a:gd name="T65" fmla="*/ 0 h 973"/>
                <a:gd name="T66" fmla="*/ 1 w 1193"/>
                <a:gd name="T67" fmla="*/ 0 h 973"/>
                <a:gd name="T68" fmla="*/ 1 w 1193"/>
                <a:gd name="T69" fmla="*/ 0 h 973"/>
                <a:gd name="T70" fmla="*/ 1 w 1193"/>
                <a:gd name="T71" fmla="*/ 0 h 973"/>
                <a:gd name="T72" fmla="*/ 1 w 1193"/>
                <a:gd name="T73" fmla="*/ 0 h 973"/>
                <a:gd name="T74" fmla="*/ 1 w 1193"/>
                <a:gd name="T75" fmla="*/ 0 h 973"/>
                <a:gd name="T76" fmla="*/ 1 w 1193"/>
                <a:gd name="T77" fmla="*/ 0 h 973"/>
                <a:gd name="T78" fmla="*/ 1 w 1193"/>
                <a:gd name="T79" fmla="*/ 0 h 973"/>
                <a:gd name="T80" fmla="*/ 1 w 1193"/>
                <a:gd name="T81" fmla="*/ 0 h 973"/>
                <a:gd name="T82" fmla="*/ 1 w 1193"/>
                <a:gd name="T83" fmla="*/ 0 h 973"/>
                <a:gd name="T84" fmla="*/ 1 w 1193"/>
                <a:gd name="T85" fmla="*/ 0 h 973"/>
                <a:gd name="T86" fmla="*/ 0 w 1193"/>
                <a:gd name="T87" fmla="*/ 0 h 9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3"/>
                <a:gd name="T133" fmla="*/ 0 h 973"/>
                <a:gd name="T134" fmla="*/ 1193 w 1193"/>
                <a:gd name="T135" fmla="*/ 973 h 9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3" h="973">
                  <a:moveTo>
                    <a:pt x="0" y="169"/>
                  </a:moveTo>
                  <a:lnTo>
                    <a:pt x="36" y="134"/>
                  </a:lnTo>
                  <a:lnTo>
                    <a:pt x="74" y="106"/>
                  </a:lnTo>
                  <a:lnTo>
                    <a:pt x="120" y="79"/>
                  </a:lnTo>
                  <a:lnTo>
                    <a:pt x="181" y="48"/>
                  </a:lnTo>
                  <a:lnTo>
                    <a:pt x="248" y="21"/>
                  </a:lnTo>
                  <a:lnTo>
                    <a:pt x="320" y="8"/>
                  </a:lnTo>
                  <a:lnTo>
                    <a:pt x="378" y="4"/>
                  </a:lnTo>
                  <a:lnTo>
                    <a:pt x="451" y="0"/>
                  </a:lnTo>
                  <a:lnTo>
                    <a:pt x="542" y="0"/>
                  </a:lnTo>
                  <a:lnTo>
                    <a:pt x="622" y="4"/>
                  </a:lnTo>
                  <a:lnTo>
                    <a:pt x="710" y="17"/>
                  </a:lnTo>
                  <a:lnTo>
                    <a:pt x="764" y="29"/>
                  </a:lnTo>
                  <a:lnTo>
                    <a:pt x="827" y="58"/>
                  </a:lnTo>
                  <a:lnTo>
                    <a:pt x="893" y="89"/>
                  </a:lnTo>
                  <a:lnTo>
                    <a:pt x="935" y="120"/>
                  </a:lnTo>
                  <a:lnTo>
                    <a:pt x="931" y="126"/>
                  </a:lnTo>
                  <a:lnTo>
                    <a:pt x="972" y="202"/>
                  </a:lnTo>
                  <a:lnTo>
                    <a:pt x="976" y="227"/>
                  </a:lnTo>
                  <a:lnTo>
                    <a:pt x="985" y="304"/>
                  </a:lnTo>
                  <a:lnTo>
                    <a:pt x="1010" y="416"/>
                  </a:lnTo>
                  <a:lnTo>
                    <a:pt x="1038" y="532"/>
                  </a:lnTo>
                  <a:lnTo>
                    <a:pt x="1080" y="681"/>
                  </a:lnTo>
                  <a:lnTo>
                    <a:pt x="1143" y="838"/>
                  </a:lnTo>
                  <a:lnTo>
                    <a:pt x="1176" y="923"/>
                  </a:lnTo>
                  <a:lnTo>
                    <a:pt x="1193" y="973"/>
                  </a:lnTo>
                  <a:lnTo>
                    <a:pt x="1130" y="919"/>
                  </a:lnTo>
                  <a:lnTo>
                    <a:pt x="1068" y="869"/>
                  </a:lnTo>
                  <a:lnTo>
                    <a:pt x="976" y="816"/>
                  </a:lnTo>
                  <a:lnTo>
                    <a:pt x="873" y="767"/>
                  </a:lnTo>
                  <a:lnTo>
                    <a:pt x="777" y="730"/>
                  </a:lnTo>
                  <a:lnTo>
                    <a:pt x="677" y="703"/>
                  </a:lnTo>
                  <a:lnTo>
                    <a:pt x="569" y="681"/>
                  </a:lnTo>
                  <a:lnTo>
                    <a:pt x="456" y="677"/>
                  </a:lnTo>
                  <a:lnTo>
                    <a:pt x="344" y="691"/>
                  </a:lnTo>
                  <a:lnTo>
                    <a:pt x="229" y="713"/>
                  </a:lnTo>
                  <a:lnTo>
                    <a:pt x="124" y="744"/>
                  </a:lnTo>
                  <a:lnTo>
                    <a:pt x="128" y="686"/>
                  </a:lnTo>
                  <a:lnTo>
                    <a:pt x="120" y="597"/>
                  </a:lnTo>
                  <a:lnTo>
                    <a:pt x="99" y="493"/>
                  </a:lnTo>
                  <a:lnTo>
                    <a:pt x="78" y="399"/>
                  </a:lnTo>
                  <a:lnTo>
                    <a:pt x="48" y="304"/>
                  </a:lnTo>
                  <a:lnTo>
                    <a:pt x="19" y="219"/>
                  </a:lnTo>
                  <a:lnTo>
                    <a:pt x="0" y="169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3" name="Freeform 8"/>
            <p:cNvSpPr>
              <a:spLocks/>
            </p:cNvSpPr>
            <p:nvPr/>
          </p:nvSpPr>
          <p:spPr bwMode="auto">
            <a:xfrm>
              <a:off x="485" y="2382"/>
              <a:ext cx="980" cy="314"/>
            </a:xfrm>
            <a:custGeom>
              <a:avLst/>
              <a:gdLst>
                <a:gd name="T0" fmla="*/ 1 w 1532"/>
                <a:gd name="T1" fmla="*/ 0 h 807"/>
                <a:gd name="T2" fmla="*/ 1 w 1532"/>
                <a:gd name="T3" fmla="*/ 0 h 807"/>
                <a:gd name="T4" fmla="*/ 1 w 1532"/>
                <a:gd name="T5" fmla="*/ 0 h 807"/>
                <a:gd name="T6" fmla="*/ 1 w 1532"/>
                <a:gd name="T7" fmla="*/ 0 h 807"/>
                <a:gd name="T8" fmla="*/ 1 w 1532"/>
                <a:gd name="T9" fmla="*/ 0 h 807"/>
                <a:gd name="T10" fmla="*/ 1 w 1532"/>
                <a:gd name="T11" fmla="*/ 0 h 807"/>
                <a:gd name="T12" fmla="*/ 1 w 1532"/>
                <a:gd name="T13" fmla="*/ 0 h 807"/>
                <a:gd name="T14" fmla="*/ 1 w 1532"/>
                <a:gd name="T15" fmla="*/ 0 h 807"/>
                <a:gd name="T16" fmla="*/ 1 w 1532"/>
                <a:gd name="T17" fmla="*/ 0 h 807"/>
                <a:gd name="T18" fmla="*/ 1 w 1532"/>
                <a:gd name="T19" fmla="*/ 0 h 807"/>
                <a:gd name="T20" fmla="*/ 1 w 1532"/>
                <a:gd name="T21" fmla="*/ 0 h 807"/>
                <a:gd name="T22" fmla="*/ 1 w 1532"/>
                <a:gd name="T23" fmla="*/ 0 h 807"/>
                <a:gd name="T24" fmla="*/ 1 w 1532"/>
                <a:gd name="T25" fmla="*/ 0 h 807"/>
                <a:gd name="T26" fmla="*/ 1 w 1532"/>
                <a:gd name="T27" fmla="*/ 0 h 807"/>
                <a:gd name="T28" fmla="*/ 1 w 1532"/>
                <a:gd name="T29" fmla="*/ 0 h 807"/>
                <a:gd name="T30" fmla="*/ 1 w 1532"/>
                <a:gd name="T31" fmla="*/ 0 h 807"/>
                <a:gd name="T32" fmla="*/ 1 w 1532"/>
                <a:gd name="T33" fmla="*/ 0 h 807"/>
                <a:gd name="T34" fmla="*/ 1 w 1532"/>
                <a:gd name="T35" fmla="*/ 0 h 807"/>
                <a:gd name="T36" fmla="*/ 1 w 1532"/>
                <a:gd name="T37" fmla="*/ 0 h 807"/>
                <a:gd name="T38" fmla="*/ 1 w 1532"/>
                <a:gd name="T39" fmla="*/ 0 h 807"/>
                <a:gd name="T40" fmla="*/ 1 w 1532"/>
                <a:gd name="T41" fmla="*/ 0 h 807"/>
                <a:gd name="T42" fmla="*/ 1 w 1532"/>
                <a:gd name="T43" fmla="*/ 0 h 807"/>
                <a:gd name="T44" fmla="*/ 0 w 1532"/>
                <a:gd name="T45" fmla="*/ 0 h 807"/>
                <a:gd name="T46" fmla="*/ 1 w 1532"/>
                <a:gd name="T47" fmla="*/ 0 h 807"/>
                <a:gd name="T48" fmla="*/ 1 w 1532"/>
                <a:gd name="T49" fmla="*/ 0 h 807"/>
                <a:gd name="T50" fmla="*/ 1 w 1532"/>
                <a:gd name="T51" fmla="*/ 0 h 807"/>
                <a:gd name="T52" fmla="*/ 1 w 1532"/>
                <a:gd name="T53" fmla="*/ 0 h 807"/>
                <a:gd name="T54" fmla="*/ 1 w 1532"/>
                <a:gd name="T55" fmla="*/ 0 h 807"/>
                <a:gd name="T56" fmla="*/ 1 w 1532"/>
                <a:gd name="T57" fmla="*/ 0 h 8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2"/>
                <a:gd name="T88" fmla="*/ 0 h 807"/>
                <a:gd name="T89" fmla="*/ 1532 w 1532"/>
                <a:gd name="T90" fmla="*/ 807 h 8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2" h="807">
                  <a:moveTo>
                    <a:pt x="130" y="62"/>
                  </a:moveTo>
                  <a:lnTo>
                    <a:pt x="234" y="26"/>
                  </a:lnTo>
                  <a:lnTo>
                    <a:pt x="330" y="4"/>
                  </a:lnTo>
                  <a:lnTo>
                    <a:pt x="429" y="0"/>
                  </a:lnTo>
                  <a:lnTo>
                    <a:pt x="525" y="8"/>
                  </a:lnTo>
                  <a:lnTo>
                    <a:pt x="600" y="17"/>
                  </a:lnTo>
                  <a:lnTo>
                    <a:pt x="713" y="53"/>
                  </a:lnTo>
                  <a:lnTo>
                    <a:pt x="958" y="129"/>
                  </a:lnTo>
                  <a:lnTo>
                    <a:pt x="1091" y="179"/>
                  </a:lnTo>
                  <a:lnTo>
                    <a:pt x="1302" y="273"/>
                  </a:lnTo>
                  <a:lnTo>
                    <a:pt x="1411" y="393"/>
                  </a:lnTo>
                  <a:lnTo>
                    <a:pt x="1532" y="807"/>
                  </a:lnTo>
                  <a:lnTo>
                    <a:pt x="1510" y="771"/>
                  </a:lnTo>
                  <a:lnTo>
                    <a:pt x="1457" y="741"/>
                  </a:lnTo>
                  <a:lnTo>
                    <a:pt x="1377" y="686"/>
                  </a:lnTo>
                  <a:lnTo>
                    <a:pt x="1257" y="636"/>
                  </a:lnTo>
                  <a:lnTo>
                    <a:pt x="1112" y="591"/>
                  </a:lnTo>
                  <a:lnTo>
                    <a:pt x="921" y="543"/>
                  </a:lnTo>
                  <a:lnTo>
                    <a:pt x="775" y="529"/>
                  </a:lnTo>
                  <a:lnTo>
                    <a:pt x="588" y="520"/>
                  </a:lnTo>
                  <a:lnTo>
                    <a:pt x="392" y="556"/>
                  </a:lnTo>
                  <a:lnTo>
                    <a:pt x="192" y="606"/>
                  </a:lnTo>
                  <a:lnTo>
                    <a:pt x="0" y="653"/>
                  </a:lnTo>
                  <a:lnTo>
                    <a:pt x="38" y="585"/>
                  </a:lnTo>
                  <a:lnTo>
                    <a:pt x="68" y="495"/>
                  </a:lnTo>
                  <a:lnTo>
                    <a:pt x="89" y="408"/>
                  </a:lnTo>
                  <a:lnTo>
                    <a:pt x="109" y="295"/>
                  </a:lnTo>
                  <a:lnTo>
                    <a:pt x="126" y="197"/>
                  </a:lnTo>
                  <a:lnTo>
                    <a:pt x="130" y="6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4" name="Freeform 9"/>
            <p:cNvSpPr>
              <a:spLocks/>
            </p:cNvSpPr>
            <p:nvPr/>
          </p:nvSpPr>
          <p:spPr bwMode="auto">
            <a:xfrm>
              <a:off x="1705" y="2340"/>
              <a:ext cx="138" cy="314"/>
            </a:xfrm>
            <a:custGeom>
              <a:avLst/>
              <a:gdLst>
                <a:gd name="T0" fmla="*/ 1 w 216"/>
                <a:gd name="T1" fmla="*/ 0 h 686"/>
                <a:gd name="T2" fmla="*/ 1 w 216"/>
                <a:gd name="T3" fmla="*/ 0 h 686"/>
                <a:gd name="T4" fmla="*/ 1 w 216"/>
                <a:gd name="T5" fmla="*/ 0 h 686"/>
                <a:gd name="T6" fmla="*/ 1 w 216"/>
                <a:gd name="T7" fmla="*/ 0 h 686"/>
                <a:gd name="T8" fmla="*/ 1 w 216"/>
                <a:gd name="T9" fmla="*/ 0 h 686"/>
                <a:gd name="T10" fmla="*/ 1 w 216"/>
                <a:gd name="T11" fmla="*/ 0 h 686"/>
                <a:gd name="T12" fmla="*/ 1 w 216"/>
                <a:gd name="T13" fmla="*/ 0 h 686"/>
                <a:gd name="T14" fmla="*/ 0 w 216"/>
                <a:gd name="T15" fmla="*/ 0 h 686"/>
                <a:gd name="T16" fmla="*/ 1 w 216"/>
                <a:gd name="T17" fmla="*/ 0 h 686"/>
                <a:gd name="T18" fmla="*/ 1 w 216"/>
                <a:gd name="T19" fmla="*/ 0 h 686"/>
                <a:gd name="T20" fmla="*/ 1 w 216"/>
                <a:gd name="T21" fmla="*/ 0 h 6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"/>
                <a:gd name="T34" fmla="*/ 0 h 686"/>
                <a:gd name="T35" fmla="*/ 216 w 216"/>
                <a:gd name="T36" fmla="*/ 686 h 6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" h="686">
                  <a:moveTo>
                    <a:pt x="208" y="673"/>
                  </a:moveTo>
                  <a:lnTo>
                    <a:pt x="216" y="615"/>
                  </a:lnTo>
                  <a:lnTo>
                    <a:pt x="216" y="493"/>
                  </a:lnTo>
                  <a:lnTo>
                    <a:pt x="216" y="351"/>
                  </a:lnTo>
                  <a:lnTo>
                    <a:pt x="204" y="231"/>
                  </a:lnTo>
                  <a:lnTo>
                    <a:pt x="194" y="103"/>
                  </a:lnTo>
                  <a:lnTo>
                    <a:pt x="74" y="58"/>
                  </a:lnTo>
                  <a:lnTo>
                    <a:pt x="0" y="0"/>
                  </a:lnTo>
                  <a:lnTo>
                    <a:pt x="11" y="163"/>
                  </a:lnTo>
                  <a:lnTo>
                    <a:pt x="83" y="450"/>
                  </a:lnTo>
                  <a:lnTo>
                    <a:pt x="207" y="686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5" name="Freeform 10"/>
            <p:cNvSpPr>
              <a:spLocks/>
            </p:cNvSpPr>
            <p:nvPr/>
          </p:nvSpPr>
          <p:spPr bwMode="auto">
            <a:xfrm>
              <a:off x="1083" y="1827"/>
              <a:ext cx="166" cy="314"/>
            </a:xfrm>
            <a:custGeom>
              <a:avLst/>
              <a:gdLst>
                <a:gd name="T0" fmla="*/ 0 w 256"/>
                <a:gd name="T1" fmla="*/ 0 h 776"/>
                <a:gd name="T2" fmla="*/ 1 w 256"/>
                <a:gd name="T3" fmla="*/ 0 h 776"/>
                <a:gd name="T4" fmla="*/ 1 w 256"/>
                <a:gd name="T5" fmla="*/ 0 h 776"/>
                <a:gd name="T6" fmla="*/ 1 w 256"/>
                <a:gd name="T7" fmla="*/ 0 h 776"/>
                <a:gd name="T8" fmla="*/ 1 w 256"/>
                <a:gd name="T9" fmla="*/ 0 h 776"/>
                <a:gd name="T10" fmla="*/ 1 w 256"/>
                <a:gd name="T11" fmla="*/ 0 h 776"/>
                <a:gd name="T12" fmla="*/ 1 w 256"/>
                <a:gd name="T13" fmla="*/ 0 h 776"/>
                <a:gd name="T14" fmla="*/ 1 w 256"/>
                <a:gd name="T15" fmla="*/ 0 h 776"/>
                <a:gd name="T16" fmla="*/ 1 w 256"/>
                <a:gd name="T17" fmla="*/ 0 h 776"/>
                <a:gd name="T18" fmla="*/ 1 w 256"/>
                <a:gd name="T19" fmla="*/ 0 h 776"/>
                <a:gd name="T20" fmla="*/ 1 w 256"/>
                <a:gd name="T21" fmla="*/ 0 h 776"/>
                <a:gd name="T22" fmla="*/ 1 w 256"/>
                <a:gd name="T23" fmla="*/ 0 h 776"/>
                <a:gd name="T24" fmla="*/ 1 w 256"/>
                <a:gd name="T25" fmla="*/ 0 h 776"/>
                <a:gd name="T26" fmla="*/ 1 w 256"/>
                <a:gd name="T27" fmla="*/ 0 h 776"/>
                <a:gd name="T28" fmla="*/ 1 w 256"/>
                <a:gd name="T29" fmla="*/ 0 h 776"/>
                <a:gd name="T30" fmla="*/ 1 w 256"/>
                <a:gd name="T31" fmla="*/ 0 h 776"/>
                <a:gd name="T32" fmla="*/ 1 w 256"/>
                <a:gd name="T33" fmla="*/ 0 h 776"/>
                <a:gd name="T34" fmla="*/ 1 w 256"/>
                <a:gd name="T35" fmla="*/ 0 h 776"/>
                <a:gd name="T36" fmla="*/ 1 w 256"/>
                <a:gd name="T37" fmla="*/ 0 h 776"/>
                <a:gd name="T38" fmla="*/ 1 w 256"/>
                <a:gd name="T39" fmla="*/ 0 h 776"/>
                <a:gd name="T40" fmla="*/ 1 w 256"/>
                <a:gd name="T41" fmla="*/ 0 h 776"/>
                <a:gd name="T42" fmla="*/ 1 w 256"/>
                <a:gd name="T43" fmla="*/ 0 h 776"/>
                <a:gd name="T44" fmla="*/ 0 w 256"/>
                <a:gd name="T45" fmla="*/ 0 h 7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6"/>
                <a:gd name="T70" fmla="*/ 0 h 776"/>
                <a:gd name="T71" fmla="*/ 256 w 256"/>
                <a:gd name="T72" fmla="*/ 776 h 7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6" h="776">
                  <a:moveTo>
                    <a:pt x="0" y="0"/>
                  </a:moveTo>
                  <a:lnTo>
                    <a:pt x="41" y="35"/>
                  </a:lnTo>
                  <a:lnTo>
                    <a:pt x="74" y="54"/>
                  </a:lnTo>
                  <a:lnTo>
                    <a:pt x="89" y="68"/>
                  </a:lnTo>
                  <a:lnTo>
                    <a:pt x="111" y="82"/>
                  </a:lnTo>
                  <a:lnTo>
                    <a:pt x="136" y="90"/>
                  </a:lnTo>
                  <a:lnTo>
                    <a:pt x="164" y="99"/>
                  </a:lnTo>
                  <a:lnTo>
                    <a:pt x="214" y="104"/>
                  </a:lnTo>
                  <a:lnTo>
                    <a:pt x="256" y="107"/>
                  </a:lnTo>
                  <a:lnTo>
                    <a:pt x="244" y="224"/>
                  </a:lnTo>
                  <a:lnTo>
                    <a:pt x="218" y="392"/>
                  </a:lnTo>
                  <a:lnTo>
                    <a:pt x="214" y="494"/>
                  </a:lnTo>
                  <a:lnTo>
                    <a:pt x="218" y="533"/>
                  </a:lnTo>
                  <a:lnTo>
                    <a:pt x="214" y="597"/>
                  </a:lnTo>
                  <a:lnTo>
                    <a:pt x="227" y="776"/>
                  </a:lnTo>
                  <a:lnTo>
                    <a:pt x="186" y="687"/>
                  </a:lnTo>
                  <a:lnTo>
                    <a:pt x="133" y="547"/>
                  </a:lnTo>
                  <a:lnTo>
                    <a:pt x="86" y="405"/>
                  </a:lnTo>
                  <a:lnTo>
                    <a:pt x="65" y="323"/>
                  </a:lnTo>
                  <a:lnTo>
                    <a:pt x="53" y="283"/>
                  </a:lnTo>
                  <a:lnTo>
                    <a:pt x="41" y="234"/>
                  </a:lnTo>
                  <a:lnTo>
                    <a:pt x="4" y="99"/>
                  </a:lnTo>
                  <a:lnTo>
                    <a:pt x="0" y="6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6" name="Freeform 11"/>
            <p:cNvSpPr>
              <a:spLocks/>
            </p:cNvSpPr>
            <p:nvPr/>
          </p:nvSpPr>
          <p:spPr bwMode="auto">
            <a:xfrm>
              <a:off x="1792" y="2104"/>
              <a:ext cx="248" cy="314"/>
            </a:xfrm>
            <a:custGeom>
              <a:avLst/>
              <a:gdLst>
                <a:gd name="T0" fmla="*/ 1 w 387"/>
                <a:gd name="T1" fmla="*/ 0 h 747"/>
                <a:gd name="T2" fmla="*/ 1 w 387"/>
                <a:gd name="T3" fmla="*/ 0 h 747"/>
                <a:gd name="T4" fmla="*/ 1 w 387"/>
                <a:gd name="T5" fmla="*/ 0 h 747"/>
                <a:gd name="T6" fmla="*/ 1 w 387"/>
                <a:gd name="T7" fmla="*/ 0 h 747"/>
                <a:gd name="T8" fmla="*/ 1 w 387"/>
                <a:gd name="T9" fmla="*/ 0 h 747"/>
                <a:gd name="T10" fmla="*/ 1 w 387"/>
                <a:gd name="T11" fmla="*/ 0 h 747"/>
                <a:gd name="T12" fmla="*/ 1 w 387"/>
                <a:gd name="T13" fmla="*/ 0 h 747"/>
                <a:gd name="T14" fmla="*/ 1 w 387"/>
                <a:gd name="T15" fmla="*/ 0 h 747"/>
                <a:gd name="T16" fmla="*/ 1 w 387"/>
                <a:gd name="T17" fmla="*/ 0 h 747"/>
                <a:gd name="T18" fmla="*/ 1 w 387"/>
                <a:gd name="T19" fmla="*/ 0 h 747"/>
                <a:gd name="T20" fmla="*/ 1 w 387"/>
                <a:gd name="T21" fmla="*/ 0 h 747"/>
                <a:gd name="T22" fmla="*/ 1 w 387"/>
                <a:gd name="T23" fmla="*/ 0 h 747"/>
                <a:gd name="T24" fmla="*/ 0 w 387"/>
                <a:gd name="T25" fmla="*/ 0 h 747"/>
                <a:gd name="T26" fmla="*/ 1 w 387"/>
                <a:gd name="T27" fmla="*/ 0 h 747"/>
                <a:gd name="T28" fmla="*/ 1 w 387"/>
                <a:gd name="T29" fmla="*/ 0 h 747"/>
                <a:gd name="T30" fmla="*/ 1 w 387"/>
                <a:gd name="T31" fmla="*/ 0 h 747"/>
                <a:gd name="T32" fmla="*/ 1 w 387"/>
                <a:gd name="T33" fmla="*/ 0 h 747"/>
                <a:gd name="T34" fmla="*/ 1 w 387"/>
                <a:gd name="T35" fmla="*/ 0 h 747"/>
                <a:gd name="T36" fmla="*/ 1 w 387"/>
                <a:gd name="T37" fmla="*/ 0 h 747"/>
                <a:gd name="T38" fmla="*/ 1 w 387"/>
                <a:gd name="T39" fmla="*/ 0 h 747"/>
                <a:gd name="T40" fmla="*/ 1 w 387"/>
                <a:gd name="T41" fmla="*/ 0 h 747"/>
                <a:gd name="T42" fmla="*/ 1 w 387"/>
                <a:gd name="T43" fmla="*/ 0 h 747"/>
                <a:gd name="T44" fmla="*/ 1 w 387"/>
                <a:gd name="T45" fmla="*/ 0 h 747"/>
                <a:gd name="T46" fmla="*/ 1 w 387"/>
                <a:gd name="T47" fmla="*/ 0 h 747"/>
                <a:gd name="T48" fmla="*/ 1 w 387"/>
                <a:gd name="T49" fmla="*/ 0 h 747"/>
                <a:gd name="T50" fmla="*/ 1 w 387"/>
                <a:gd name="T51" fmla="*/ 0 h 747"/>
                <a:gd name="T52" fmla="*/ 1 w 387"/>
                <a:gd name="T53" fmla="*/ 0 h 7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7"/>
                <a:gd name="T82" fmla="*/ 0 h 747"/>
                <a:gd name="T83" fmla="*/ 387 w 387"/>
                <a:gd name="T84" fmla="*/ 747 h 7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7" h="747">
                  <a:moveTo>
                    <a:pt x="387" y="686"/>
                  </a:moveTo>
                  <a:lnTo>
                    <a:pt x="303" y="660"/>
                  </a:lnTo>
                  <a:lnTo>
                    <a:pt x="232" y="660"/>
                  </a:lnTo>
                  <a:lnTo>
                    <a:pt x="158" y="663"/>
                  </a:lnTo>
                  <a:lnTo>
                    <a:pt x="86" y="694"/>
                  </a:lnTo>
                  <a:lnTo>
                    <a:pt x="59" y="747"/>
                  </a:lnTo>
                  <a:lnTo>
                    <a:pt x="36" y="655"/>
                  </a:lnTo>
                  <a:lnTo>
                    <a:pt x="30" y="591"/>
                  </a:lnTo>
                  <a:lnTo>
                    <a:pt x="13" y="498"/>
                  </a:lnTo>
                  <a:lnTo>
                    <a:pt x="11" y="403"/>
                  </a:lnTo>
                  <a:lnTo>
                    <a:pt x="11" y="299"/>
                  </a:lnTo>
                  <a:lnTo>
                    <a:pt x="4" y="206"/>
                  </a:lnTo>
                  <a:lnTo>
                    <a:pt x="0" y="116"/>
                  </a:lnTo>
                  <a:lnTo>
                    <a:pt x="13" y="56"/>
                  </a:lnTo>
                  <a:lnTo>
                    <a:pt x="79" y="26"/>
                  </a:lnTo>
                  <a:lnTo>
                    <a:pt x="199" y="12"/>
                  </a:lnTo>
                  <a:lnTo>
                    <a:pt x="269" y="0"/>
                  </a:lnTo>
                  <a:lnTo>
                    <a:pt x="370" y="21"/>
                  </a:lnTo>
                  <a:lnTo>
                    <a:pt x="336" y="94"/>
                  </a:lnTo>
                  <a:lnTo>
                    <a:pt x="333" y="170"/>
                  </a:lnTo>
                  <a:lnTo>
                    <a:pt x="324" y="237"/>
                  </a:lnTo>
                  <a:lnTo>
                    <a:pt x="324" y="299"/>
                  </a:lnTo>
                  <a:lnTo>
                    <a:pt x="320" y="378"/>
                  </a:lnTo>
                  <a:lnTo>
                    <a:pt x="333" y="451"/>
                  </a:lnTo>
                  <a:lnTo>
                    <a:pt x="345" y="525"/>
                  </a:lnTo>
                  <a:lnTo>
                    <a:pt x="365" y="597"/>
                  </a:lnTo>
                  <a:lnTo>
                    <a:pt x="387" y="686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7" name="Freeform 12"/>
            <p:cNvSpPr>
              <a:spLocks/>
            </p:cNvSpPr>
            <p:nvPr/>
          </p:nvSpPr>
          <p:spPr bwMode="auto">
            <a:xfrm>
              <a:off x="1826" y="2472"/>
              <a:ext cx="282" cy="314"/>
            </a:xfrm>
            <a:custGeom>
              <a:avLst/>
              <a:gdLst>
                <a:gd name="T0" fmla="*/ 1 w 441"/>
                <a:gd name="T1" fmla="*/ 1 h 487"/>
                <a:gd name="T2" fmla="*/ 1 w 441"/>
                <a:gd name="T3" fmla="*/ 1 h 487"/>
                <a:gd name="T4" fmla="*/ 1 w 441"/>
                <a:gd name="T5" fmla="*/ 1 h 487"/>
                <a:gd name="T6" fmla="*/ 1 w 441"/>
                <a:gd name="T7" fmla="*/ 1 h 487"/>
                <a:gd name="T8" fmla="*/ 1 w 441"/>
                <a:gd name="T9" fmla="*/ 1 h 487"/>
                <a:gd name="T10" fmla="*/ 1 w 441"/>
                <a:gd name="T11" fmla="*/ 1 h 487"/>
                <a:gd name="T12" fmla="*/ 1 w 441"/>
                <a:gd name="T13" fmla="*/ 0 h 487"/>
                <a:gd name="T14" fmla="*/ 1 w 441"/>
                <a:gd name="T15" fmla="*/ 1 h 487"/>
                <a:gd name="T16" fmla="*/ 1 w 441"/>
                <a:gd name="T17" fmla="*/ 1 h 487"/>
                <a:gd name="T18" fmla="*/ 0 w 441"/>
                <a:gd name="T19" fmla="*/ 1 h 487"/>
                <a:gd name="T20" fmla="*/ 1 w 441"/>
                <a:gd name="T21" fmla="*/ 1 h 487"/>
                <a:gd name="T22" fmla="*/ 1 w 441"/>
                <a:gd name="T23" fmla="*/ 1 h 487"/>
                <a:gd name="T24" fmla="*/ 1 w 441"/>
                <a:gd name="T25" fmla="*/ 1 h 487"/>
                <a:gd name="T26" fmla="*/ 1 w 441"/>
                <a:gd name="T27" fmla="*/ 1 h 487"/>
                <a:gd name="T28" fmla="*/ 1 w 441"/>
                <a:gd name="T29" fmla="*/ 1 h 487"/>
                <a:gd name="T30" fmla="*/ 1 w 441"/>
                <a:gd name="T31" fmla="*/ 1 h 487"/>
                <a:gd name="T32" fmla="*/ 1 w 441"/>
                <a:gd name="T33" fmla="*/ 1 h 487"/>
                <a:gd name="T34" fmla="*/ 1 w 441"/>
                <a:gd name="T35" fmla="*/ 1 h 487"/>
                <a:gd name="T36" fmla="*/ 1 w 441"/>
                <a:gd name="T37" fmla="*/ 1 h 487"/>
                <a:gd name="T38" fmla="*/ 1 w 441"/>
                <a:gd name="T39" fmla="*/ 1 h 487"/>
                <a:gd name="T40" fmla="*/ 1 w 441"/>
                <a:gd name="T41" fmla="*/ 1 h 4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1"/>
                <a:gd name="T64" fmla="*/ 0 h 487"/>
                <a:gd name="T65" fmla="*/ 441 w 441"/>
                <a:gd name="T66" fmla="*/ 487 h 48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1" h="487">
                  <a:moveTo>
                    <a:pt x="441" y="487"/>
                  </a:moveTo>
                  <a:lnTo>
                    <a:pt x="384" y="296"/>
                  </a:lnTo>
                  <a:lnTo>
                    <a:pt x="358" y="152"/>
                  </a:lnTo>
                  <a:lnTo>
                    <a:pt x="332" y="39"/>
                  </a:lnTo>
                  <a:lnTo>
                    <a:pt x="251" y="12"/>
                  </a:lnTo>
                  <a:lnTo>
                    <a:pt x="206" y="3"/>
                  </a:lnTo>
                  <a:lnTo>
                    <a:pt x="156" y="0"/>
                  </a:lnTo>
                  <a:lnTo>
                    <a:pt x="104" y="8"/>
                  </a:lnTo>
                  <a:lnTo>
                    <a:pt x="51" y="21"/>
                  </a:lnTo>
                  <a:lnTo>
                    <a:pt x="0" y="56"/>
                  </a:lnTo>
                  <a:lnTo>
                    <a:pt x="20" y="150"/>
                  </a:lnTo>
                  <a:lnTo>
                    <a:pt x="16" y="250"/>
                  </a:lnTo>
                  <a:lnTo>
                    <a:pt x="14" y="328"/>
                  </a:lnTo>
                  <a:lnTo>
                    <a:pt x="18" y="378"/>
                  </a:lnTo>
                  <a:lnTo>
                    <a:pt x="20" y="446"/>
                  </a:lnTo>
                  <a:lnTo>
                    <a:pt x="22" y="446"/>
                  </a:lnTo>
                  <a:lnTo>
                    <a:pt x="89" y="427"/>
                  </a:lnTo>
                  <a:lnTo>
                    <a:pt x="197" y="417"/>
                  </a:lnTo>
                  <a:lnTo>
                    <a:pt x="293" y="417"/>
                  </a:lnTo>
                  <a:lnTo>
                    <a:pt x="372" y="430"/>
                  </a:lnTo>
                  <a:lnTo>
                    <a:pt x="431" y="440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8" name="Freeform 13"/>
            <p:cNvSpPr>
              <a:spLocks/>
            </p:cNvSpPr>
            <p:nvPr/>
          </p:nvSpPr>
          <p:spPr bwMode="auto">
            <a:xfrm>
              <a:off x="1117" y="2709"/>
              <a:ext cx="354" cy="314"/>
            </a:xfrm>
            <a:custGeom>
              <a:avLst/>
              <a:gdLst>
                <a:gd name="T0" fmla="*/ 0 w 552"/>
                <a:gd name="T1" fmla="*/ 1 h 375"/>
                <a:gd name="T2" fmla="*/ 1 w 552"/>
                <a:gd name="T3" fmla="*/ 1 h 375"/>
                <a:gd name="T4" fmla="*/ 1 w 552"/>
                <a:gd name="T5" fmla="*/ 1 h 375"/>
                <a:gd name="T6" fmla="*/ 1 w 552"/>
                <a:gd name="T7" fmla="*/ 1 h 375"/>
                <a:gd name="T8" fmla="*/ 1 w 552"/>
                <a:gd name="T9" fmla="*/ 1 h 375"/>
                <a:gd name="T10" fmla="*/ 1 w 552"/>
                <a:gd name="T11" fmla="*/ 1 h 375"/>
                <a:gd name="T12" fmla="*/ 1 w 552"/>
                <a:gd name="T13" fmla="*/ 1 h 375"/>
                <a:gd name="T14" fmla="*/ 1 w 552"/>
                <a:gd name="T15" fmla="*/ 1 h 375"/>
                <a:gd name="T16" fmla="*/ 1 w 552"/>
                <a:gd name="T17" fmla="*/ 1 h 375"/>
                <a:gd name="T18" fmla="*/ 1 w 552"/>
                <a:gd name="T19" fmla="*/ 1 h 375"/>
                <a:gd name="T20" fmla="*/ 1 w 552"/>
                <a:gd name="T21" fmla="*/ 1 h 375"/>
                <a:gd name="T22" fmla="*/ 1 w 552"/>
                <a:gd name="T23" fmla="*/ 1 h 375"/>
                <a:gd name="T24" fmla="*/ 1 w 552"/>
                <a:gd name="T25" fmla="*/ 1 h 375"/>
                <a:gd name="T26" fmla="*/ 0 w 552"/>
                <a:gd name="T27" fmla="*/ 0 h 3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375"/>
                <a:gd name="T44" fmla="*/ 552 w 552"/>
                <a:gd name="T45" fmla="*/ 375 h 3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375">
                  <a:moveTo>
                    <a:pt x="0" y="2"/>
                  </a:moveTo>
                  <a:lnTo>
                    <a:pt x="19" y="375"/>
                  </a:lnTo>
                  <a:lnTo>
                    <a:pt x="82" y="336"/>
                  </a:lnTo>
                  <a:lnTo>
                    <a:pt x="132" y="297"/>
                  </a:lnTo>
                  <a:lnTo>
                    <a:pt x="224" y="280"/>
                  </a:lnTo>
                  <a:lnTo>
                    <a:pt x="299" y="297"/>
                  </a:lnTo>
                  <a:lnTo>
                    <a:pt x="382" y="306"/>
                  </a:lnTo>
                  <a:lnTo>
                    <a:pt x="487" y="319"/>
                  </a:lnTo>
                  <a:lnTo>
                    <a:pt x="547" y="284"/>
                  </a:lnTo>
                  <a:lnTo>
                    <a:pt x="552" y="223"/>
                  </a:lnTo>
                  <a:lnTo>
                    <a:pt x="489" y="194"/>
                  </a:lnTo>
                  <a:lnTo>
                    <a:pt x="344" y="99"/>
                  </a:lnTo>
                  <a:lnTo>
                    <a:pt x="187" y="52"/>
                  </a:lnTo>
                  <a:lnTo>
                    <a:pt x="0" y="0"/>
                  </a:lnTo>
                </a:path>
              </a:pathLst>
            </a:custGeom>
            <a:solidFill>
              <a:srgbClr val="CC0000"/>
            </a:solidFill>
            <a:ln w="6350" cap="rnd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9" name="Freeform 14"/>
            <p:cNvSpPr>
              <a:spLocks/>
            </p:cNvSpPr>
            <p:nvPr/>
          </p:nvSpPr>
          <p:spPr bwMode="auto">
            <a:xfrm>
              <a:off x="1784" y="2898"/>
              <a:ext cx="73" cy="314"/>
            </a:xfrm>
            <a:custGeom>
              <a:avLst/>
              <a:gdLst>
                <a:gd name="T0" fmla="*/ 0 w 84"/>
                <a:gd name="T1" fmla="*/ 1 h 196"/>
                <a:gd name="T2" fmla="*/ 1 w 84"/>
                <a:gd name="T3" fmla="*/ 0 h 196"/>
                <a:gd name="T4" fmla="*/ 1 w 84"/>
                <a:gd name="T5" fmla="*/ 1 h 196"/>
                <a:gd name="T6" fmla="*/ 1 w 84"/>
                <a:gd name="T7" fmla="*/ 1 h 196"/>
                <a:gd name="T8" fmla="*/ 1 w 84"/>
                <a:gd name="T9" fmla="*/ 1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196"/>
                <a:gd name="T17" fmla="*/ 84 w 8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196">
                  <a:moveTo>
                    <a:pt x="0" y="196"/>
                  </a:moveTo>
                  <a:lnTo>
                    <a:pt x="4" y="0"/>
                  </a:lnTo>
                  <a:lnTo>
                    <a:pt x="84" y="132"/>
                  </a:lnTo>
                  <a:lnTo>
                    <a:pt x="21" y="172"/>
                  </a:lnTo>
                  <a:lnTo>
                    <a:pt x="12" y="186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0" name="Freeform 15"/>
            <p:cNvSpPr>
              <a:spLocks/>
            </p:cNvSpPr>
            <p:nvPr/>
          </p:nvSpPr>
          <p:spPr bwMode="auto">
            <a:xfrm>
              <a:off x="1131" y="2611"/>
              <a:ext cx="721" cy="314"/>
            </a:xfrm>
            <a:custGeom>
              <a:avLst/>
              <a:gdLst>
                <a:gd name="T0" fmla="*/ 1 w 1129"/>
                <a:gd name="T1" fmla="*/ 0 h 632"/>
                <a:gd name="T2" fmla="*/ 1 w 1129"/>
                <a:gd name="T3" fmla="*/ 0 h 632"/>
                <a:gd name="T4" fmla="*/ 1 w 1129"/>
                <a:gd name="T5" fmla="*/ 0 h 632"/>
                <a:gd name="T6" fmla="*/ 1 w 1129"/>
                <a:gd name="T7" fmla="*/ 0 h 632"/>
                <a:gd name="T8" fmla="*/ 1 w 1129"/>
                <a:gd name="T9" fmla="*/ 0 h 632"/>
                <a:gd name="T10" fmla="*/ 1 w 1129"/>
                <a:gd name="T11" fmla="*/ 0 h 632"/>
                <a:gd name="T12" fmla="*/ 1 w 1129"/>
                <a:gd name="T13" fmla="*/ 0 h 632"/>
                <a:gd name="T14" fmla="*/ 1 w 1129"/>
                <a:gd name="T15" fmla="*/ 0 h 632"/>
                <a:gd name="T16" fmla="*/ 1 w 1129"/>
                <a:gd name="T17" fmla="*/ 0 h 632"/>
                <a:gd name="T18" fmla="*/ 1 w 1129"/>
                <a:gd name="T19" fmla="*/ 0 h 632"/>
                <a:gd name="T20" fmla="*/ 1 w 1129"/>
                <a:gd name="T21" fmla="*/ 0 h 632"/>
                <a:gd name="T22" fmla="*/ 1 w 1129"/>
                <a:gd name="T23" fmla="*/ 0 h 632"/>
                <a:gd name="T24" fmla="*/ 1 w 1129"/>
                <a:gd name="T25" fmla="*/ 0 h 632"/>
                <a:gd name="T26" fmla="*/ 1 w 1129"/>
                <a:gd name="T27" fmla="*/ 0 h 632"/>
                <a:gd name="T28" fmla="*/ 1 w 1129"/>
                <a:gd name="T29" fmla="*/ 0 h 632"/>
                <a:gd name="T30" fmla="*/ 1 w 1129"/>
                <a:gd name="T31" fmla="*/ 0 h 632"/>
                <a:gd name="T32" fmla="*/ 1 w 1129"/>
                <a:gd name="T33" fmla="*/ 0 h 632"/>
                <a:gd name="T34" fmla="*/ 1 w 1129"/>
                <a:gd name="T35" fmla="*/ 0 h 632"/>
                <a:gd name="T36" fmla="*/ 1 w 1129"/>
                <a:gd name="T37" fmla="*/ 0 h 632"/>
                <a:gd name="T38" fmla="*/ 1 w 1129"/>
                <a:gd name="T39" fmla="*/ 0 h 632"/>
                <a:gd name="T40" fmla="*/ 0 w 1129"/>
                <a:gd name="T41" fmla="*/ 0 h 632"/>
                <a:gd name="T42" fmla="*/ 1 w 1129"/>
                <a:gd name="T43" fmla="*/ 0 h 632"/>
                <a:gd name="T44" fmla="*/ 1 w 1129"/>
                <a:gd name="T45" fmla="*/ 0 h 632"/>
                <a:gd name="T46" fmla="*/ 1 w 1129"/>
                <a:gd name="T47" fmla="*/ 0 h 632"/>
                <a:gd name="T48" fmla="*/ 1 w 1129"/>
                <a:gd name="T49" fmla="*/ 0 h 632"/>
                <a:gd name="T50" fmla="*/ 1 w 1129"/>
                <a:gd name="T51" fmla="*/ 0 h 632"/>
                <a:gd name="T52" fmla="*/ 1 w 1129"/>
                <a:gd name="T53" fmla="*/ 0 h 632"/>
                <a:gd name="T54" fmla="*/ 1 w 1129"/>
                <a:gd name="T55" fmla="*/ 0 h 632"/>
                <a:gd name="T56" fmla="*/ 1 w 1129"/>
                <a:gd name="T57" fmla="*/ 0 h 632"/>
                <a:gd name="T58" fmla="*/ 1 w 1129"/>
                <a:gd name="T59" fmla="*/ 0 h 632"/>
                <a:gd name="T60" fmla="*/ 1 w 1129"/>
                <a:gd name="T61" fmla="*/ 0 h 632"/>
                <a:gd name="T62" fmla="*/ 1 w 1129"/>
                <a:gd name="T63" fmla="*/ 0 h 632"/>
                <a:gd name="T64" fmla="*/ 1 w 1129"/>
                <a:gd name="T65" fmla="*/ 0 h 632"/>
                <a:gd name="T66" fmla="*/ 1 w 1129"/>
                <a:gd name="T67" fmla="*/ 0 h 632"/>
                <a:gd name="T68" fmla="*/ 1 w 1129"/>
                <a:gd name="T69" fmla="*/ 0 h 632"/>
                <a:gd name="T70" fmla="*/ 1 w 1129"/>
                <a:gd name="T71" fmla="*/ 0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632"/>
                <a:gd name="T110" fmla="*/ 1129 w 1129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632">
                  <a:moveTo>
                    <a:pt x="1121" y="622"/>
                  </a:moveTo>
                  <a:lnTo>
                    <a:pt x="1129" y="550"/>
                  </a:lnTo>
                  <a:lnTo>
                    <a:pt x="1123" y="422"/>
                  </a:lnTo>
                  <a:lnTo>
                    <a:pt x="1123" y="350"/>
                  </a:lnTo>
                  <a:lnTo>
                    <a:pt x="1123" y="262"/>
                  </a:lnTo>
                  <a:lnTo>
                    <a:pt x="1113" y="216"/>
                  </a:lnTo>
                  <a:lnTo>
                    <a:pt x="1089" y="176"/>
                  </a:lnTo>
                  <a:lnTo>
                    <a:pt x="1051" y="152"/>
                  </a:lnTo>
                  <a:lnTo>
                    <a:pt x="918" y="81"/>
                  </a:lnTo>
                  <a:lnTo>
                    <a:pt x="798" y="35"/>
                  </a:lnTo>
                  <a:lnTo>
                    <a:pt x="706" y="17"/>
                  </a:lnTo>
                  <a:lnTo>
                    <a:pt x="573" y="0"/>
                  </a:lnTo>
                  <a:lnTo>
                    <a:pt x="453" y="0"/>
                  </a:lnTo>
                  <a:lnTo>
                    <a:pt x="407" y="8"/>
                  </a:lnTo>
                  <a:lnTo>
                    <a:pt x="510" y="394"/>
                  </a:lnTo>
                  <a:lnTo>
                    <a:pt x="510" y="452"/>
                  </a:lnTo>
                  <a:lnTo>
                    <a:pt x="482" y="475"/>
                  </a:lnTo>
                  <a:lnTo>
                    <a:pt x="378" y="465"/>
                  </a:lnTo>
                  <a:lnTo>
                    <a:pt x="152" y="438"/>
                  </a:lnTo>
                  <a:lnTo>
                    <a:pt x="58" y="478"/>
                  </a:lnTo>
                  <a:lnTo>
                    <a:pt x="0" y="542"/>
                  </a:lnTo>
                  <a:lnTo>
                    <a:pt x="46" y="574"/>
                  </a:lnTo>
                  <a:lnTo>
                    <a:pt x="108" y="605"/>
                  </a:lnTo>
                  <a:lnTo>
                    <a:pt x="157" y="624"/>
                  </a:lnTo>
                  <a:lnTo>
                    <a:pt x="253" y="632"/>
                  </a:lnTo>
                  <a:lnTo>
                    <a:pt x="347" y="628"/>
                  </a:lnTo>
                  <a:lnTo>
                    <a:pt x="474" y="588"/>
                  </a:lnTo>
                  <a:lnTo>
                    <a:pt x="628" y="557"/>
                  </a:lnTo>
                  <a:lnTo>
                    <a:pt x="713" y="538"/>
                  </a:lnTo>
                  <a:lnTo>
                    <a:pt x="823" y="519"/>
                  </a:lnTo>
                  <a:lnTo>
                    <a:pt x="911" y="519"/>
                  </a:lnTo>
                  <a:lnTo>
                    <a:pt x="1019" y="532"/>
                  </a:lnTo>
                  <a:lnTo>
                    <a:pt x="1056" y="557"/>
                  </a:lnTo>
                  <a:lnTo>
                    <a:pt x="1094" y="588"/>
                  </a:lnTo>
                  <a:lnTo>
                    <a:pt x="1122" y="619"/>
                  </a:lnTo>
                  <a:lnTo>
                    <a:pt x="1123" y="62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1" name="Freeform 16"/>
            <p:cNvSpPr>
              <a:spLocks/>
            </p:cNvSpPr>
            <p:nvPr/>
          </p:nvSpPr>
          <p:spPr bwMode="auto">
            <a:xfrm>
              <a:off x="1794" y="2706"/>
              <a:ext cx="365" cy="314"/>
            </a:xfrm>
            <a:custGeom>
              <a:avLst/>
              <a:gdLst>
                <a:gd name="T0" fmla="*/ 1 w 572"/>
                <a:gd name="T1" fmla="*/ 0 h 553"/>
                <a:gd name="T2" fmla="*/ 1 w 572"/>
                <a:gd name="T3" fmla="*/ 0 h 553"/>
                <a:gd name="T4" fmla="*/ 1 w 572"/>
                <a:gd name="T5" fmla="*/ 0 h 553"/>
                <a:gd name="T6" fmla="*/ 1 w 572"/>
                <a:gd name="T7" fmla="*/ 0 h 553"/>
                <a:gd name="T8" fmla="*/ 1 w 572"/>
                <a:gd name="T9" fmla="*/ 0 h 553"/>
                <a:gd name="T10" fmla="*/ 1 w 572"/>
                <a:gd name="T11" fmla="*/ 0 h 553"/>
                <a:gd name="T12" fmla="*/ 1 w 572"/>
                <a:gd name="T13" fmla="*/ 0 h 553"/>
                <a:gd name="T14" fmla="*/ 1 w 572"/>
                <a:gd name="T15" fmla="*/ 0 h 553"/>
                <a:gd name="T16" fmla="*/ 1 w 572"/>
                <a:gd name="T17" fmla="*/ 0 h 553"/>
                <a:gd name="T18" fmla="*/ 1 w 572"/>
                <a:gd name="T19" fmla="*/ 0 h 553"/>
                <a:gd name="T20" fmla="*/ 1 w 572"/>
                <a:gd name="T21" fmla="*/ 0 h 553"/>
                <a:gd name="T22" fmla="*/ 1 w 572"/>
                <a:gd name="T23" fmla="*/ 0 h 553"/>
                <a:gd name="T24" fmla="*/ 1 w 572"/>
                <a:gd name="T25" fmla="*/ 0 h 553"/>
                <a:gd name="T26" fmla="*/ 1 w 572"/>
                <a:gd name="T27" fmla="*/ 0 h 553"/>
                <a:gd name="T28" fmla="*/ 1 w 572"/>
                <a:gd name="T29" fmla="*/ 0 h 553"/>
                <a:gd name="T30" fmla="*/ 1 w 572"/>
                <a:gd name="T31" fmla="*/ 0 h 553"/>
                <a:gd name="T32" fmla="*/ 1 w 572"/>
                <a:gd name="T33" fmla="*/ 0 h 553"/>
                <a:gd name="T34" fmla="*/ 1 w 572"/>
                <a:gd name="T35" fmla="*/ 0 h 553"/>
                <a:gd name="T36" fmla="*/ 1 w 572"/>
                <a:gd name="T37" fmla="*/ 0 h 553"/>
                <a:gd name="T38" fmla="*/ 1 w 572"/>
                <a:gd name="T39" fmla="*/ 0 h 553"/>
                <a:gd name="T40" fmla="*/ 1 w 572"/>
                <a:gd name="T41" fmla="*/ 0 h 553"/>
                <a:gd name="T42" fmla="*/ 1 w 572"/>
                <a:gd name="T43" fmla="*/ 0 h 553"/>
                <a:gd name="T44" fmla="*/ 0 w 572"/>
                <a:gd name="T45" fmla="*/ 0 h 553"/>
                <a:gd name="T46" fmla="*/ 1 w 572"/>
                <a:gd name="T47" fmla="*/ 0 h 553"/>
                <a:gd name="T48" fmla="*/ 1 w 572"/>
                <a:gd name="T49" fmla="*/ 0 h 553"/>
                <a:gd name="T50" fmla="*/ 1 w 572"/>
                <a:gd name="T51" fmla="*/ 0 h 553"/>
                <a:gd name="T52" fmla="*/ 1 w 572"/>
                <a:gd name="T53" fmla="*/ 0 h 553"/>
                <a:gd name="T54" fmla="*/ 1 w 572"/>
                <a:gd name="T55" fmla="*/ 0 h 553"/>
                <a:gd name="T56" fmla="*/ 1 w 572"/>
                <a:gd name="T57" fmla="*/ 0 h 553"/>
                <a:gd name="T58" fmla="*/ 1 w 572"/>
                <a:gd name="T59" fmla="*/ 0 h 5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72"/>
                <a:gd name="T91" fmla="*/ 0 h 553"/>
                <a:gd name="T92" fmla="*/ 572 w 572"/>
                <a:gd name="T93" fmla="*/ 553 h 5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72" h="553">
                  <a:moveTo>
                    <a:pt x="79" y="49"/>
                  </a:moveTo>
                  <a:lnTo>
                    <a:pt x="114" y="16"/>
                  </a:lnTo>
                  <a:lnTo>
                    <a:pt x="202" y="0"/>
                  </a:lnTo>
                  <a:lnTo>
                    <a:pt x="281" y="0"/>
                  </a:lnTo>
                  <a:lnTo>
                    <a:pt x="369" y="4"/>
                  </a:lnTo>
                  <a:lnTo>
                    <a:pt x="435" y="26"/>
                  </a:lnTo>
                  <a:lnTo>
                    <a:pt x="481" y="43"/>
                  </a:lnTo>
                  <a:lnTo>
                    <a:pt x="507" y="130"/>
                  </a:lnTo>
                  <a:lnTo>
                    <a:pt x="520" y="185"/>
                  </a:lnTo>
                  <a:lnTo>
                    <a:pt x="531" y="238"/>
                  </a:lnTo>
                  <a:lnTo>
                    <a:pt x="546" y="311"/>
                  </a:lnTo>
                  <a:lnTo>
                    <a:pt x="555" y="368"/>
                  </a:lnTo>
                  <a:lnTo>
                    <a:pt x="572" y="476"/>
                  </a:lnTo>
                  <a:lnTo>
                    <a:pt x="571" y="518"/>
                  </a:lnTo>
                  <a:lnTo>
                    <a:pt x="528" y="524"/>
                  </a:lnTo>
                  <a:lnTo>
                    <a:pt x="452" y="517"/>
                  </a:lnTo>
                  <a:lnTo>
                    <a:pt x="394" y="499"/>
                  </a:lnTo>
                  <a:lnTo>
                    <a:pt x="348" y="499"/>
                  </a:lnTo>
                  <a:lnTo>
                    <a:pt x="290" y="517"/>
                  </a:lnTo>
                  <a:lnTo>
                    <a:pt x="225" y="535"/>
                  </a:lnTo>
                  <a:lnTo>
                    <a:pt x="170" y="553"/>
                  </a:lnTo>
                  <a:lnTo>
                    <a:pt x="86" y="553"/>
                  </a:lnTo>
                  <a:lnTo>
                    <a:pt x="0" y="524"/>
                  </a:lnTo>
                  <a:lnTo>
                    <a:pt x="32" y="490"/>
                  </a:lnTo>
                  <a:lnTo>
                    <a:pt x="80" y="466"/>
                  </a:lnTo>
                  <a:lnTo>
                    <a:pt x="94" y="420"/>
                  </a:lnTo>
                  <a:lnTo>
                    <a:pt x="92" y="336"/>
                  </a:lnTo>
                  <a:lnTo>
                    <a:pt x="88" y="242"/>
                  </a:lnTo>
                  <a:lnTo>
                    <a:pt x="86" y="98"/>
                  </a:lnTo>
                  <a:lnTo>
                    <a:pt x="79" y="49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2" name="Freeform 17"/>
            <p:cNvSpPr>
              <a:spLocks/>
            </p:cNvSpPr>
            <p:nvPr/>
          </p:nvSpPr>
          <p:spPr bwMode="auto">
            <a:xfrm>
              <a:off x="1632" y="2107"/>
              <a:ext cx="199" cy="314"/>
            </a:xfrm>
            <a:custGeom>
              <a:avLst/>
              <a:gdLst>
                <a:gd name="T0" fmla="*/ 1 w 310"/>
                <a:gd name="T1" fmla="*/ 0 h 736"/>
                <a:gd name="T2" fmla="*/ 1 w 310"/>
                <a:gd name="T3" fmla="*/ 0 h 736"/>
                <a:gd name="T4" fmla="*/ 1 w 310"/>
                <a:gd name="T5" fmla="*/ 0 h 736"/>
                <a:gd name="T6" fmla="*/ 1 w 310"/>
                <a:gd name="T7" fmla="*/ 0 h 736"/>
                <a:gd name="T8" fmla="*/ 1 w 310"/>
                <a:gd name="T9" fmla="*/ 0 h 736"/>
                <a:gd name="T10" fmla="*/ 0 w 310"/>
                <a:gd name="T11" fmla="*/ 0 h 736"/>
                <a:gd name="T12" fmla="*/ 1 w 310"/>
                <a:gd name="T13" fmla="*/ 0 h 736"/>
                <a:gd name="T14" fmla="*/ 1 w 310"/>
                <a:gd name="T15" fmla="*/ 0 h 736"/>
                <a:gd name="T16" fmla="*/ 1 w 310"/>
                <a:gd name="T17" fmla="*/ 0 h 736"/>
                <a:gd name="T18" fmla="*/ 1 w 310"/>
                <a:gd name="T19" fmla="*/ 0 h 736"/>
                <a:gd name="T20" fmla="*/ 1 w 310"/>
                <a:gd name="T21" fmla="*/ 0 h 736"/>
                <a:gd name="T22" fmla="*/ 1 w 310"/>
                <a:gd name="T23" fmla="*/ 0 h 736"/>
                <a:gd name="T24" fmla="*/ 1 w 310"/>
                <a:gd name="T25" fmla="*/ 0 h 736"/>
                <a:gd name="T26" fmla="*/ 1 w 310"/>
                <a:gd name="T27" fmla="*/ 0 h 736"/>
                <a:gd name="T28" fmla="*/ 1 w 310"/>
                <a:gd name="T29" fmla="*/ 0 h 736"/>
                <a:gd name="T30" fmla="*/ 1 w 310"/>
                <a:gd name="T31" fmla="*/ 0 h 736"/>
                <a:gd name="T32" fmla="*/ 1 w 310"/>
                <a:gd name="T33" fmla="*/ 0 h 736"/>
                <a:gd name="T34" fmla="*/ 1 w 310"/>
                <a:gd name="T35" fmla="*/ 0 h 736"/>
                <a:gd name="T36" fmla="*/ 1 w 310"/>
                <a:gd name="T37" fmla="*/ 0 h 7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36"/>
                <a:gd name="T59" fmla="*/ 310 w 310"/>
                <a:gd name="T60" fmla="*/ 736 h 7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36">
                  <a:moveTo>
                    <a:pt x="247" y="133"/>
                  </a:moveTo>
                  <a:lnTo>
                    <a:pt x="225" y="120"/>
                  </a:lnTo>
                  <a:lnTo>
                    <a:pt x="170" y="116"/>
                  </a:lnTo>
                  <a:lnTo>
                    <a:pt x="112" y="84"/>
                  </a:lnTo>
                  <a:lnTo>
                    <a:pt x="58" y="43"/>
                  </a:lnTo>
                  <a:lnTo>
                    <a:pt x="0" y="0"/>
                  </a:lnTo>
                  <a:lnTo>
                    <a:pt x="8" y="133"/>
                  </a:lnTo>
                  <a:lnTo>
                    <a:pt x="11" y="228"/>
                  </a:lnTo>
                  <a:lnTo>
                    <a:pt x="9" y="291"/>
                  </a:lnTo>
                  <a:lnTo>
                    <a:pt x="4" y="377"/>
                  </a:lnTo>
                  <a:lnTo>
                    <a:pt x="46" y="493"/>
                  </a:lnTo>
                  <a:lnTo>
                    <a:pt x="112" y="546"/>
                  </a:lnTo>
                  <a:lnTo>
                    <a:pt x="140" y="607"/>
                  </a:lnTo>
                  <a:lnTo>
                    <a:pt x="205" y="666"/>
                  </a:lnTo>
                  <a:lnTo>
                    <a:pt x="310" y="736"/>
                  </a:lnTo>
                  <a:lnTo>
                    <a:pt x="280" y="452"/>
                  </a:lnTo>
                  <a:lnTo>
                    <a:pt x="280" y="380"/>
                  </a:lnTo>
                  <a:lnTo>
                    <a:pt x="255" y="241"/>
                  </a:lnTo>
                  <a:lnTo>
                    <a:pt x="247" y="133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3" name="Freeform 18"/>
            <p:cNvSpPr>
              <a:spLocks/>
            </p:cNvSpPr>
            <p:nvPr/>
          </p:nvSpPr>
          <p:spPr bwMode="auto">
            <a:xfrm>
              <a:off x="1212" y="1881"/>
              <a:ext cx="508" cy="314"/>
            </a:xfrm>
            <a:custGeom>
              <a:avLst/>
              <a:gdLst>
                <a:gd name="T0" fmla="*/ 1 w 835"/>
                <a:gd name="T1" fmla="*/ 0 h 1051"/>
                <a:gd name="T2" fmla="*/ 1 w 835"/>
                <a:gd name="T3" fmla="*/ 0 h 1051"/>
                <a:gd name="T4" fmla="*/ 1 w 835"/>
                <a:gd name="T5" fmla="*/ 0 h 1051"/>
                <a:gd name="T6" fmla="*/ 0 w 835"/>
                <a:gd name="T7" fmla="*/ 0 h 1051"/>
                <a:gd name="T8" fmla="*/ 1 w 835"/>
                <a:gd name="T9" fmla="*/ 0 h 1051"/>
                <a:gd name="T10" fmla="*/ 1 w 835"/>
                <a:gd name="T11" fmla="*/ 0 h 1051"/>
                <a:gd name="T12" fmla="*/ 1 w 835"/>
                <a:gd name="T13" fmla="*/ 0 h 1051"/>
                <a:gd name="T14" fmla="*/ 1 w 835"/>
                <a:gd name="T15" fmla="*/ 0 h 1051"/>
                <a:gd name="T16" fmla="*/ 1 w 835"/>
                <a:gd name="T17" fmla="*/ 0 h 1051"/>
                <a:gd name="T18" fmla="*/ 1 w 835"/>
                <a:gd name="T19" fmla="*/ 0 h 1051"/>
                <a:gd name="T20" fmla="*/ 1 w 835"/>
                <a:gd name="T21" fmla="*/ 0 h 1051"/>
                <a:gd name="T22" fmla="*/ 1 w 835"/>
                <a:gd name="T23" fmla="*/ 0 h 1051"/>
                <a:gd name="T24" fmla="*/ 1 w 835"/>
                <a:gd name="T25" fmla="*/ 0 h 1051"/>
                <a:gd name="T26" fmla="*/ 1 w 835"/>
                <a:gd name="T27" fmla="*/ 0 h 1051"/>
                <a:gd name="T28" fmla="*/ 1 w 835"/>
                <a:gd name="T29" fmla="*/ 0 h 1051"/>
                <a:gd name="T30" fmla="*/ 1 w 835"/>
                <a:gd name="T31" fmla="*/ 0 h 1051"/>
                <a:gd name="T32" fmla="*/ 1 w 835"/>
                <a:gd name="T33" fmla="*/ 0 h 1051"/>
                <a:gd name="T34" fmla="*/ 1 w 835"/>
                <a:gd name="T35" fmla="*/ 0 h 1051"/>
                <a:gd name="T36" fmla="*/ 1 w 835"/>
                <a:gd name="T37" fmla="*/ 0 h 1051"/>
                <a:gd name="T38" fmla="*/ 1 w 835"/>
                <a:gd name="T39" fmla="*/ 0 h 1051"/>
                <a:gd name="T40" fmla="*/ 1 w 835"/>
                <a:gd name="T41" fmla="*/ 0 h 1051"/>
                <a:gd name="T42" fmla="*/ 1 w 835"/>
                <a:gd name="T43" fmla="*/ 0 h 1051"/>
                <a:gd name="T44" fmla="*/ 1 w 835"/>
                <a:gd name="T45" fmla="*/ 0 h 1051"/>
                <a:gd name="T46" fmla="*/ 1 w 835"/>
                <a:gd name="T47" fmla="*/ 0 h 10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35"/>
                <a:gd name="T73" fmla="*/ 0 h 1051"/>
                <a:gd name="T74" fmla="*/ 835 w 835"/>
                <a:gd name="T75" fmla="*/ 1051 h 10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35" h="1051">
                  <a:moveTo>
                    <a:pt x="119" y="934"/>
                  </a:moveTo>
                  <a:lnTo>
                    <a:pt x="25" y="713"/>
                  </a:lnTo>
                  <a:lnTo>
                    <a:pt x="12" y="651"/>
                  </a:lnTo>
                  <a:lnTo>
                    <a:pt x="0" y="498"/>
                  </a:lnTo>
                  <a:lnTo>
                    <a:pt x="20" y="128"/>
                  </a:lnTo>
                  <a:lnTo>
                    <a:pt x="48" y="9"/>
                  </a:lnTo>
                  <a:lnTo>
                    <a:pt x="152" y="0"/>
                  </a:lnTo>
                  <a:lnTo>
                    <a:pt x="386" y="9"/>
                  </a:lnTo>
                  <a:lnTo>
                    <a:pt x="574" y="75"/>
                  </a:lnTo>
                  <a:lnTo>
                    <a:pt x="719" y="206"/>
                  </a:lnTo>
                  <a:lnTo>
                    <a:pt x="719" y="239"/>
                  </a:lnTo>
                  <a:lnTo>
                    <a:pt x="697" y="401"/>
                  </a:lnTo>
                  <a:lnTo>
                    <a:pt x="697" y="477"/>
                  </a:lnTo>
                  <a:lnTo>
                    <a:pt x="703" y="587"/>
                  </a:lnTo>
                  <a:lnTo>
                    <a:pt x="708" y="687"/>
                  </a:lnTo>
                  <a:lnTo>
                    <a:pt x="737" y="798"/>
                  </a:lnTo>
                  <a:lnTo>
                    <a:pt x="759" y="880"/>
                  </a:lnTo>
                  <a:lnTo>
                    <a:pt x="834" y="1050"/>
                  </a:lnTo>
                  <a:lnTo>
                    <a:pt x="737" y="1034"/>
                  </a:lnTo>
                  <a:lnTo>
                    <a:pt x="632" y="987"/>
                  </a:lnTo>
                  <a:lnTo>
                    <a:pt x="513" y="934"/>
                  </a:lnTo>
                  <a:lnTo>
                    <a:pt x="412" y="934"/>
                  </a:lnTo>
                  <a:lnTo>
                    <a:pt x="272" y="910"/>
                  </a:lnTo>
                  <a:lnTo>
                    <a:pt x="119" y="934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4" name="Freeform 19"/>
            <p:cNvSpPr>
              <a:spLocks/>
            </p:cNvSpPr>
            <p:nvPr/>
          </p:nvSpPr>
          <p:spPr bwMode="auto">
            <a:xfrm>
              <a:off x="1242" y="2333"/>
              <a:ext cx="599" cy="314"/>
            </a:xfrm>
            <a:custGeom>
              <a:avLst/>
              <a:gdLst>
                <a:gd name="T0" fmla="*/ 1 w 936"/>
                <a:gd name="T1" fmla="*/ 0 h 682"/>
                <a:gd name="T2" fmla="*/ 1 w 936"/>
                <a:gd name="T3" fmla="*/ 0 h 682"/>
                <a:gd name="T4" fmla="*/ 1 w 936"/>
                <a:gd name="T5" fmla="*/ 0 h 682"/>
                <a:gd name="T6" fmla="*/ 1 w 936"/>
                <a:gd name="T7" fmla="*/ 0 h 682"/>
                <a:gd name="T8" fmla="*/ 1 w 936"/>
                <a:gd name="T9" fmla="*/ 0 h 682"/>
                <a:gd name="T10" fmla="*/ 1 w 936"/>
                <a:gd name="T11" fmla="*/ 0 h 682"/>
                <a:gd name="T12" fmla="*/ 1 w 936"/>
                <a:gd name="T13" fmla="*/ 0 h 682"/>
                <a:gd name="T14" fmla="*/ 1 w 936"/>
                <a:gd name="T15" fmla="*/ 0 h 682"/>
                <a:gd name="T16" fmla="*/ 1 w 936"/>
                <a:gd name="T17" fmla="*/ 0 h 682"/>
                <a:gd name="T18" fmla="*/ 1 w 936"/>
                <a:gd name="T19" fmla="*/ 0 h 682"/>
                <a:gd name="T20" fmla="*/ 1 w 936"/>
                <a:gd name="T21" fmla="*/ 0 h 682"/>
                <a:gd name="T22" fmla="*/ 1 w 936"/>
                <a:gd name="T23" fmla="*/ 0 h 682"/>
                <a:gd name="T24" fmla="*/ 1 w 936"/>
                <a:gd name="T25" fmla="*/ 0 h 682"/>
                <a:gd name="T26" fmla="*/ 1 w 936"/>
                <a:gd name="T27" fmla="*/ 0 h 682"/>
                <a:gd name="T28" fmla="*/ 0 w 936"/>
                <a:gd name="T29" fmla="*/ 0 h 682"/>
                <a:gd name="T30" fmla="*/ 1 w 936"/>
                <a:gd name="T31" fmla="*/ 0 h 682"/>
                <a:gd name="T32" fmla="*/ 1 w 936"/>
                <a:gd name="T33" fmla="*/ 0 h 682"/>
                <a:gd name="T34" fmla="*/ 1 w 936"/>
                <a:gd name="T35" fmla="*/ 0 h 682"/>
                <a:gd name="T36" fmla="*/ 1 w 936"/>
                <a:gd name="T37" fmla="*/ 0 h 6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6"/>
                <a:gd name="T58" fmla="*/ 0 h 682"/>
                <a:gd name="T59" fmla="*/ 936 w 936"/>
                <a:gd name="T60" fmla="*/ 682 h 6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6" h="682">
                  <a:moveTo>
                    <a:pt x="234" y="492"/>
                  </a:moveTo>
                  <a:lnTo>
                    <a:pt x="312" y="490"/>
                  </a:lnTo>
                  <a:lnTo>
                    <a:pt x="480" y="490"/>
                  </a:lnTo>
                  <a:lnTo>
                    <a:pt x="674" y="536"/>
                  </a:lnTo>
                  <a:lnTo>
                    <a:pt x="798" y="590"/>
                  </a:lnTo>
                  <a:lnTo>
                    <a:pt x="880" y="643"/>
                  </a:lnTo>
                  <a:lnTo>
                    <a:pt x="936" y="682"/>
                  </a:lnTo>
                  <a:lnTo>
                    <a:pt x="825" y="474"/>
                  </a:lnTo>
                  <a:lnTo>
                    <a:pt x="770" y="311"/>
                  </a:lnTo>
                  <a:lnTo>
                    <a:pt x="747" y="219"/>
                  </a:lnTo>
                  <a:lnTo>
                    <a:pt x="572" y="120"/>
                  </a:lnTo>
                  <a:lnTo>
                    <a:pt x="399" y="70"/>
                  </a:lnTo>
                  <a:lnTo>
                    <a:pt x="286" y="49"/>
                  </a:lnTo>
                  <a:lnTo>
                    <a:pt x="141" y="21"/>
                  </a:lnTo>
                  <a:lnTo>
                    <a:pt x="0" y="0"/>
                  </a:lnTo>
                  <a:lnTo>
                    <a:pt x="79" y="142"/>
                  </a:lnTo>
                  <a:lnTo>
                    <a:pt x="126" y="276"/>
                  </a:lnTo>
                  <a:lnTo>
                    <a:pt x="174" y="435"/>
                  </a:lnTo>
                  <a:lnTo>
                    <a:pt x="212" y="47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5" name="Freeform 20"/>
            <p:cNvSpPr>
              <a:spLocks/>
            </p:cNvSpPr>
            <p:nvPr/>
          </p:nvSpPr>
          <p:spPr bwMode="auto">
            <a:xfrm rot="11000101" flipV="1">
              <a:off x="373" y="1799"/>
              <a:ext cx="225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6" name="Oval 21"/>
            <p:cNvSpPr>
              <a:spLocks noChangeArrowheads="1"/>
            </p:cNvSpPr>
            <p:nvPr/>
          </p:nvSpPr>
          <p:spPr bwMode="auto">
            <a:xfrm>
              <a:off x="448" y="2690"/>
              <a:ext cx="83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97" name="Freeform 22"/>
            <p:cNvSpPr>
              <a:spLocks/>
            </p:cNvSpPr>
            <p:nvPr/>
          </p:nvSpPr>
          <p:spPr bwMode="auto">
            <a:xfrm>
              <a:off x="502" y="1752"/>
              <a:ext cx="735" cy="314"/>
            </a:xfrm>
            <a:custGeom>
              <a:avLst/>
              <a:gdLst>
                <a:gd name="T0" fmla="*/ 0 w 1202"/>
                <a:gd name="T1" fmla="*/ 0 h 1177"/>
                <a:gd name="T2" fmla="*/ 1 w 1202"/>
                <a:gd name="T3" fmla="*/ 0 h 1177"/>
                <a:gd name="T4" fmla="*/ 1 w 1202"/>
                <a:gd name="T5" fmla="*/ 0 h 1177"/>
                <a:gd name="T6" fmla="*/ 1 w 1202"/>
                <a:gd name="T7" fmla="*/ 0 h 1177"/>
                <a:gd name="T8" fmla="*/ 1 w 1202"/>
                <a:gd name="T9" fmla="*/ 0 h 1177"/>
                <a:gd name="T10" fmla="*/ 1 w 1202"/>
                <a:gd name="T11" fmla="*/ 0 h 1177"/>
                <a:gd name="T12" fmla="*/ 1 w 1202"/>
                <a:gd name="T13" fmla="*/ 0 h 1177"/>
                <a:gd name="T14" fmla="*/ 1 w 1202"/>
                <a:gd name="T15" fmla="*/ 0 h 1177"/>
                <a:gd name="T16" fmla="*/ 1 w 1202"/>
                <a:gd name="T17" fmla="*/ 0 h 1177"/>
                <a:gd name="T18" fmla="*/ 1 w 1202"/>
                <a:gd name="T19" fmla="*/ 0 h 1177"/>
                <a:gd name="T20" fmla="*/ 1 w 1202"/>
                <a:gd name="T21" fmla="*/ 0 h 1177"/>
                <a:gd name="T22" fmla="*/ 1 w 1202"/>
                <a:gd name="T23" fmla="*/ 0 h 1177"/>
                <a:gd name="T24" fmla="*/ 1 w 1202"/>
                <a:gd name="T25" fmla="*/ 0 h 1177"/>
                <a:gd name="T26" fmla="*/ 1 w 1202"/>
                <a:gd name="T27" fmla="*/ 0 h 1177"/>
                <a:gd name="T28" fmla="*/ 1 w 1202"/>
                <a:gd name="T29" fmla="*/ 0 h 1177"/>
                <a:gd name="T30" fmla="*/ 1 w 1202"/>
                <a:gd name="T31" fmla="*/ 0 h 1177"/>
                <a:gd name="T32" fmla="*/ 1 w 1202"/>
                <a:gd name="T33" fmla="*/ 0 h 1177"/>
                <a:gd name="T34" fmla="*/ 1 w 1202"/>
                <a:gd name="T35" fmla="*/ 0 h 1177"/>
                <a:gd name="T36" fmla="*/ 1 w 1202"/>
                <a:gd name="T37" fmla="*/ 0 h 1177"/>
                <a:gd name="T38" fmla="*/ 1 w 1202"/>
                <a:gd name="T39" fmla="*/ 0 h 1177"/>
                <a:gd name="T40" fmla="*/ 1 w 1202"/>
                <a:gd name="T41" fmla="*/ 0 h 1177"/>
                <a:gd name="T42" fmla="*/ 1 w 1202"/>
                <a:gd name="T43" fmla="*/ 0 h 1177"/>
                <a:gd name="T44" fmla="*/ 1 w 1202"/>
                <a:gd name="T45" fmla="*/ 0 h 1177"/>
                <a:gd name="T46" fmla="*/ 1 w 1202"/>
                <a:gd name="T47" fmla="*/ 0 h 1177"/>
                <a:gd name="T48" fmla="*/ 1 w 1202"/>
                <a:gd name="T49" fmla="*/ 0 h 1177"/>
                <a:gd name="T50" fmla="*/ 1 w 1202"/>
                <a:gd name="T51" fmla="*/ 0 h 1177"/>
                <a:gd name="T52" fmla="*/ 1 w 1202"/>
                <a:gd name="T53" fmla="*/ 0 h 1177"/>
                <a:gd name="T54" fmla="*/ 1 w 1202"/>
                <a:gd name="T55" fmla="*/ 0 h 1177"/>
                <a:gd name="T56" fmla="*/ 1 w 1202"/>
                <a:gd name="T57" fmla="*/ 0 h 1177"/>
                <a:gd name="T58" fmla="*/ 1 w 1202"/>
                <a:gd name="T59" fmla="*/ 0 h 1177"/>
                <a:gd name="T60" fmla="*/ 1 w 1202"/>
                <a:gd name="T61" fmla="*/ 0 h 1177"/>
                <a:gd name="T62" fmla="*/ 1 w 1202"/>
                <a:gd name="T63" fmla="*/ 0 h 1177"/>
                <a:gd name="T64" fmla="*/ 1 w 1202"/>
                <a:gd name="T65" fmla="*/ 0 h 1177"/>
                <a:gd name="T66" fmla="*/ 1 w 1202"/>
                <a:gd name="T67" fmla="*/ 0 h 1177"/>
                <a:gd name="T68" fmla="*/ 1 w 1202"/>
                <a:gd name="T69" fmla="*/ 0 h 1177"/>
                <a:gd name="T70" fmla="*/ 1 w 1202"/>
                <a:gd name="T71" fmla="*/ 0 h 1177"/>
                <a:gd name="T72" fmla="*/ 1 w 1202"/>
                <a:gd name="T73" fmla="*/ 0 h 1177"/>
                <a:gd name="T74" fmla="*/ 1 w 1202"/>
                <a:gd name="T75" fmla="*/ 0 h 1177"/>
                <a:gd name="T76" fmla="*/ 1 w 1202"/>
                <a:gd name="T77" fmla="*/ 0 h 1177"/>
                <a:gd name="T78" fmla="*/ 1 w 1202"/>
                <a:gd name="T79" fmla="*/ 0 h 1177"/>
                <a:gd name="T80" fmla="*/ 1 w 1202"/>
                <a:gd name="T81" fmla="*/ 0 h 1177"/>
                <a:gd name="T82" fmla="*/ 1 w 1202"/>
                <a:gd name="T83" fmla="*/ 0 h 1177"/>
                <a:gd name="T84" fmla="*/ 1 w 1202"/>
                <a:gd name="T85" fmla="*/ 0 h 1177"/>
                <a:gd name="T86" fmla="*/ 1 w 1202"/>
                <a:gd name="T87" fmla="*/ 0 h 1177"/>
                <a:gd name="T88" fmla="*/ 0 w 1202"/>
                <a:gd name="T89" fmla="*/ 0 h 11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02"/>
                <a:gd name="T136" fmla="*/ 0 h 1177"/>
                <a:gd name="T137" fmla="*/ 1202 w 1202"/>
                <a:gd name="T138" fmla="*/ 1177 h 11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02" h="1177">
                  <a:moveTo>
                    <a:pt x="0" y="212"/>
                  </a:moveTo>
                  <a:lnTo>
                    <a:pt x="36" y="168"/>
                  </a:lnTo>
                  <a:lnTo>
                    <a:pt x="74" y="133"/>
                  </a:lnTo>
                  <a:lnTo>
                    <a:pt x="121" y="99"/>
                  </a:lnTo>
                  <a:lnTo>
                    <a:pt x="182" y="60"/>
                  </a:lnTo>
                  <a:lnTo>
                    <a:pt x="250" y="26"/>
                  </a:lnTo>
                  <a:lnTo>
                    <a:pt x="321" y="11"/>
                  </a:lnTo>
                  <a:lnTo>
                    <a:pt x="380" y="5"/>
                  </a:lnTo>
                  <a:lnTo>
                    <a:pt x="454" y="0"/>
                  </a:lnTo>
                  <a:lnTo>
                    <a:pt x="545" y="0"/>
                  </a:lnTo>
                  <a:lnTo>
                    <a:pt x="625" y="5"/>
                  </a:lnTo>
                  <a:lnTo>
                    <a:pt x="714" y="21"/>
                  </a:lnTo>
                  <a:lnTo>
                    <a:pt x="768" y="37"/>
                  </a:lnTo>
                  <a:lnTo>
                    <a:pt x="831" y="73"/>
                  </a:lnTo>
                  <a:lnTo>
                    <a:pt x="898" y="112"/>
                  </a:lnTo>
                  <a:lnTo>
                    <a:pt x="940" y="151"/>
                  </a:lnTo>
                  <a:lnTo>
                    <a:pt x="962" y="181"/>
                  </a:lnTo>
                  <a:lnTo>
                    <a:pt x="977" y="253"/>
                  </a:lnTo>
                  <a:lnTo>
                    <a:pt x="981" y="285"/>
                  </a:lnTo>
                  <a:lnTo>
                    <a:pt x="990" y="382"/>
                  </a:lnTo>
                  <a:lnTo>
                    <a:pt x="1015" y="522"/>
                  </a:lnTo>
                  <a:lnTo>
                    <a:pt x="1044" y="668"/>
                  </a:lnTo>
                  <a:lnTo>
                    <a:pt x="1090" y="850"/>
                  </a:lnTo>
                  <a:lnTo>
                    <a:pt x="1154" y="1047"/>
                  </a:lnTo>
                  <a:lnTo>
                    <a:pt x="1202" y="1177"/>
                  </a:lnTo>
                  <a:lnTo>
                    <a:pt x="1198" y="1143"/>
                  </a:lnTo>
                  <a:lnTo>
                    <a:pt x="1198" y="1174"/>
                  </a:lnTo>
                  <a:lnTo>
                    <a:pt x="1136" y="1153"/>
                  </a:lnTo>
                  <a:lnTo>
                    <a:pt x="1073" y="1091"/>
                  </a:lnTo>
                  <a:lnTo>
                    <a:pt x="981" y="1025"/>
                  </a:lnTo>
                  <a:lnTo>
                    <a:pt x="877" y="963"/>
                  </a:lnTo>
                  <a:lnTo>
                    <a:pt x="781" y="917"/>
                  </a:lnTo>
                  <a:lnTo>
                    <a:pt x="681" y="882"/>
                  </a:lnTo>
                  <a:lnTo>
                    <a:pt x="572" y="855"/>
                  </a:lnTo>
                  <a:lnTo>
                    <a:pt x="458" y="851"/>
                  </a:lnTo>
                  <a:lnTo>
                    <a:pt x="346" y="867"/>
                  </a:lnTo>
                  <a:lnTo>
                    <a:pt x="230" y="895"/>
                  </a:lnTo>
                  <a:lnTo>
                    <a:pt x="125" y="934"/>
                  </a:lnTo>
                  <a:lnTo>
                    <a:pt x="129" y="861"/>
                  </a:lnTo>
                  <a:lnTo>
                    <a:pt x="121" y="749"/>
                  </a:lnTo>
                  <a:lnTo>
                    <a:pt x="99" y="619"/>
                  </a:lnTo>
                  <a:lnTo>
                    <a:pt x="78" y="501"/>
                  </a:lnTo>
                  <a:lnTo>
                    <a:pt x="49" y="382"/>
                  </a:lnTo>
                  <a:lnTo>
                    <a:pt x="19" y="275"/>
                  </a:lnTo>
                  <a:lnTo>
                    <a:pt x="0" y="212"/>
                  </a:lnTo>
                </a:path>
              </a:pathLst>
            </a:custGeom>
            <a:solidFill>
              <a:srgbClr val="C4F7FF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8" name="Freeform 37"/>
            <p:cNvSpPr>
              <a:spLocks/>
            </p:cNvSpPr>
            <p:nvPr/>
          </p:nvSpPr>
          <p:spPr bwMode="auto">
            <a:xfrm>
              <a:off x="570" y="2142"/>
              <a:ext cx="822" cy="314"/>
            </a:xfrm>
            <a:custGeom>
              <a:avLst/>
              <a:gdLst>
                <a:gd name="T0" fmla="*/ 0 w 1354"/>
                <a:gd name="T1" fmla="*/ 0 h 872"/>
                <a:gd name="T2" fmla="*/ 1 w 1354"/>
                <a:gd name="T3" fmla="*/ 0 h 872"/>
                <a:gd name="T4" fmla="*/ 1 w 1354"/>
                <a:gd name="T5" fmla="*/ 0 h 872"/>
                <a:gd name="T6" fmla="*/ 1 w 1354"/>
                <a:gd name="T7" fmla="*/ 0 h 872"/>
                <a:gd name="T8" fmla="*/ 1 w 1354"/>
                <a:gd name="T9" fmla="*/ 0 h 872"/>
                <a:gd name="T10" fmla="*/ 1 w 1354"/>
                <a:gd name="T11" fmla="*/ 0 h 872"/>
                <a:gd name="T12" fmla="*/ 1 w 1354"/>
                <a:gd name="T13" fmla="*/ 0 h 872"/>
                <a:gd name="T14" fmla="*/ 1 w 1354"/>
                <a:gd name="T15" fmla="*/ 0 h 872"/>
                <a:gd name="T16" fmla="*/ 1 w 1354"/>
                <a:gd name="T17" fmla="*/ 0 h 872"/>
                <a:gd name="T18" fmla="*/ 1 w 1354"/>
                <a:gd name="T19" fmla="*/ 0 h 872"/>
                <a:gd name="T20" fmla="*/ 1 w 1354"/>
                <a:gd name="T21" fmla="*/ 0 h 872"/>
                <a:gd name="T22" fmla="*/ 1 w 1354"/>
                <a:gd name="T23" fmla="*/ 0 h 872"/>
                <a:gd name="T24" fmla="*/ 1 w 1354"/>
                <a:gd name="T25" fmla="*/ 0 h 872"/>
                <a:gd name="T26" fmla="*/ 1 w 1354"/>
                <a:gd name="T27" fmla="*/ 0 h 872"/>
                <a:gd name="T28" fmla="*/ 1 w 1354"/>
                <a:gd name="T29" fmla="*/ 0 h 872"/>
                <a:gd name="T30" fmla="*/ 1 w 1354"/>
                <a:gd name="T31" fmla="*/ 0 h 872"/>
                <a:gd name="T32" fmla="*/ 1 w 1354"/>
                <a:gd name="T33" fmla="*/ 0 h 872"/>
                <a:gd name="T34" fmla="*/ 1 w 1354"/>
                <a:gd name="T35" fmla="*/ 0 h 872"/>
                <a:gd name="T36" fmla="*/ 1 w 1354"/>
                <a:gd name="T37" fmla="*/ 0 h 872"/>
                <a:gd name="T38" fmla="*/ 1 w 1354"/>
                <a:gd name="T39" fmla="*/ 0 h 872"/>
                <a:gd name="T40" fmla="*/ 1 w 1354"/>
                <a:gd name="T41" fmla="*/ 0 h 872"/>
                <a:gd name="T42" fmla="*/ 0 w 1354"/>
                <a:gd name="T43" fmla="*/ 0 h 8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54"/>
                <a:gd name="T67" fmla="*/ 0 h 872"/>
                <a:gd name="T68" fmla="*/ 1354 w 1354"/>
                <a:gd name="T69" fmla="*/ 872 h 8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54" h="872">
                  <a:moveTo>
                    <a:pt x="0" y="521"/>
                  </a:moveTo>
                  <a:lnTo>
                    <a:pt x="82" y="483"/>
                  </a:lnTo>
                  <a:lnTo>
                    <a:pt x="257" y="459"/>
                  </a:lnTo>
                  <a:lnTo>
                    <a:pt x="407" y="459"/>
                  </a:lnTo>
                  <a:lnTo>
                    <a:pt x="580" y="497"/>
                  </a:lnTo>
                  <a:lnTo>
                    <a:pt x="812" y="574"/>
                  </a:lnTo>
                  <a:lnTo>
                    <a:pt x="1005" y="638"/>
                  </a:lnTo>
                  <a:lnTo>
                    <a:pt x="1176" y="713"/>
                  </a:lnTo>
                  <a:lnTo>
                    <a:pt x="1261" y="772"/>
                  </a:lnTo>
                  <a:lnTo>
                    <a:pt x="1353" y="871"/>
                  </a:lnTo>
                  <a:lnTo>
                    <a:pt x="1241" y="550"/>
                  </a:lnTo>
                  <a:lnTo>
                    <a:pt x="1155" y="358"/>
                  </a:lnTo>
                  <a:lnTo>
                    <a:pt x="1106" y="291"/>
                  </a:lnTo>
                  <a:lnTo>
                    <a:pt x="931" y="167"/>
                  </a:lnTo>
                  <a:lnTo>
                    <a:pt x="707" y="61"/>
                  </a:lnTo>
                  <a:lnTo>
                    <a:pt x="453" y="13"/>
                  </a:lnTo>
                  <a:lnTo>
                    <a:pt x="244" y="0"/>
                  </a:lnTo>
                  <a:lnTo>
                    <a:pt x="117" y="28"/>
                  </a:lnTo>
                  <a:lnTo>
                    <a:pt x="4" y="95"/>
                  </a:lnTo>
                  <a:lnTo>
                    <a:pt x="12" y="201"/>
                  </a:lnTo>
                  <a:lnTo>
                    <a:pt x="8" y="397"/>
                  </a:lnTo>
                  <a:lnTo>
                    <a:pt x="0" y="52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9" name="Freeform 38"/>
            <p:cNvSpPr>
              <a:spLocks/>
            </p:cNvSpPr>
            <p:nvPr/>
          </p:nvSpPr>
          <p:spPr bwMode="auto">
            <a:xfrm rot="21384435" flipH="1">
              <a:off x="396" y="1787"/>
              <a:ext cx="226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200" name="Oval 39"/>
            <p:cNvSpPr>
              <a:spLocks noChangeArrowheads="1"/>
            </p:cNvSpPr>
            <p:nvPr/>
          </p:nvSpPr>
          <p:spPr bwMode="auto">
            <a:xfrm>
              <a:off x="440" y="1802"/>
              <a:ext cx="82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</p:grp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8858250" y="0"/>
            <a:ext cx="285750" cy="6858000"/>
            <a:chOff x="5454" y="0"/>
            <a:chExt cx="193" cy="4320"/>
          </a:xfrm>
        </p:grpSpPr>
        <p:sp>
          <p:nvSpPr>
            <p:cNvPr id="7178" name="Rectangle 4"/>
            <p:cNvSpPr>
              <a:spLocks noChangeArrowheads="1"/>
            </p:cNvSpPr>
            <p:nvPr/>
          </p:nvSpPr>
          <p:spPr bwMode="auto">
            <a:xfrm rot="10800000">
              <a:off x="5511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80" name="Rectangle 6"/>
            <p:cNvSpPr>
              <a:spLocks noChangeArrowheads="1"/>
            </p:cNvSpPr>
            <p:nvPr/>
          </p:nvSpPr>
          <p:spPr bwMode="auto">
            <a:xfrm rot="10800000">
              <a:off x="5454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</p:grpSp>
      <p:graphicFrame>
        <p:nvGraphicFramePr>
          <p:cNvPr id="7173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65697" y="0"/>
          <a:ext cx="578304" cy="828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CorelDRAW" r:id="rId3" imgW="810768" imgH="950976" progId="">
                  <p:embed/>
                </p:oleObj>
              </mc:Choice>
              <mc:Fallback>
                <p:oleObj name="CorelDRAW" r:id="rId3" imgW="810768" imgH="950976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5697" y="0"/>
                        <a:ext cx="578304" cy="828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492" y="190500"/>
          <a:ext cx="25513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CorelDRAW" r:id="rId5" imgW="810768" imgH="950976" progId="">
                  <p:embed/>
                </p:oleObj>
              </mc:Choice>
              <mc:Fallback>
                <p:oleObj name="CorelDRAW" r:id="rId5" imgW="810768" imgH="950976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492" y="190500"/>
                        <a:ext cx="255134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5" name="Picture 2" descr="заставка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97"/>
          <p:cNvSpPr txBox="1">
            <a:spLocks noChangeArrowheads="1"/>
          </p:cNvSpPr>
          <p:nvPr/>
        </p:nvSpPr>
        <p:spPr bwMode="auto">
          <a:xfrm>
            <a:off x="8630332" y="0"/>
            <a:ext cx="513669" cy="2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</a:rPr>
              <a:t>п. 2.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2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УСЛОВНЫЕ ОБОЗНАЧЕНИЯ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320087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1"/>
          <p:cNvSpPr>
            <a:spLocks noChangeArrowheads="1"/>
          </p:cNvSpPr>
          <p:nvPr/>
        </p:nvSpPr>
        <p:spPr bwMode="auto">
          <a:xfrm>
            <a:off x="826634" y="822100"/>
            <a:ext cx="285750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TextBox 52"/>
          <p:cNvSpPr txBox="1">
            <a:spLocks noChangeArrowheads="1"/>
          </p:cNvSpPr>
          <p:nvPr/>
        </p:nvSpPr>
        <p:spPr bwMode="auto">
          <a:xfrm>
            <a:off x="1174751" y="737055"/>
            <a:ext cx="1928813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жилые дома;</a:t>
            </a:r>
          </a:p>
        </p:txBody>
      </p:sp>
      <p:sp>
        <p:nvSpPr>
          <p:cNvPr id="8196" name="Прямоугольник 53"/>
          <p:cNvSpPr>
            <a:spLocks noChangeArrowheads="1"/>
          </p:cNvSpPr>
          <p:nvPr/>
        </p:nvSpPr>
        <p:spPr bwMode="auto">
          <a:xfrm>
            <a:off x="826634" y="1029609"/>
            <a:ext cx="285750" cy="14287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1174750" y="967243"/>
            <a:ext cx="308315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8198" name="Прямоугольник 55"/>
          <p:cNvSpPr>
            <a:spLocks noChangeArrowheads="1"/>
          </p:cNvSpPr>
          <p:nvPr/>
        </p:nvSpPr>
        <p:spPr bwMode="auto">
          <a:xfrm>
            <a:off x="826634" y="1242787"/>
            <a:ext cx="285750" cy="14287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TextBox 56"/>
          <p:cNvSpPr txBox="1">
            <a:spLocks noChangeArrowheads="1"/>
          </p:cNvSpPr>
          <p:nvPr/>
        </p:nvSpPr>
        <p:spPr bwMode="auto">
          <a:xfrm>
            <a:off x="1174751" y="1180422"/>
            <a:ext cx="2466295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8200" name="Прямоугольник 51"/>
          <p:cNvSpPr>
            <a:spLocks noChangeArrowheads="1"/>
          </p:cNvSpPr>
          <p:nvPr/>
        </p:nvSpPr>
        <p:spPr bwMode="auto">
          <a:xfrm>
            <a:off x="823232" y="1448029"/>
            <a:ext cx="285750" cy="142875"/>
          </a:xfrm>
          <a:prstGeom prst="rect">
            <a:avLst/>
          </a:prstGeom>
          <a:noFill/>
          <a:ln w="25400" algn="ctr">
            <a:solidFill>
              <a:srgbClr val="00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1" name="Прямоугольник 51"/>
          <p:cNvSpPr>
            <a:spLocks noChangeArrowheads="1"/>
          </p:cNvSpPr>
          <p:nvPr/>
        </p:nvSpPr>
        <p:spPr bwMode="auto">
          <a:xfrm>
            <a:off x="823232" y="1673680"/>
            <a:ext cx="285750" cy="14287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2" name="Прямоугольник 51"/>
          <p:cNvSpPr>
            <a:spLocks noChangeArrowheads="1"/>
          </p:cNvSpPr>
          <p:nvPr/>
        </p:nvSpPr>
        <p:spPr bwMode="auto">
          <a:xfrm>
            <a:off x="823232" y="1900466"/>
            <a:ext cx="285750" cy="14287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3" name="TextBox 52"/>
          <p:cNvSpPr txBox="1">
            <a:spLocks noChangeArrowheads="1"/>
          </p:cNvSpPr>
          <p:nvPr/>
        </p:nvSpPr>
        <p:spPr bwMode="auto">
          <a:xfrm>
            <a:off x="1171350" y="1362984"/>
            <a:ext cx="2796268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(кирпич, бетон);</a:t>
            </a:r>
          </a:p>
        </p:txBody>
      </p:sp>
      <p:sp>
        <p:nvSpPr>
          <p:cNvPr id="8204" name="TextBox 54"/>
          <p:cNvSpPr txBox="1">
            <a:spLocks noChangeArrowheads="1"/>
          </p:cNvSpPr>
          <p:nvPr/>
        </p:nvSpPr>
        <p:spPr bwMode="auto">
          <a:xfrm>
            <a:off x="1171350" y="1597707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дома (кирпич, бетон);</a:t>
            </a:r>
          </a:p>
        </p:txBody>
      </p:sp>
      <p:sp>
        <p:nvSpPr>
          <p:cNvPr id="8205" name="TextBox 56"/>
          <p:cNvSpPr txBox="1">
            <a:spLocks noChangeArrowheads="1"/>
          </p:cNvSpPr>
          <p:nvPr/>
        </p:nvSpPr>
        <p:spPr bwMode="auto">
          <a:xfrm>
            <a:off x="1171350" y="1819957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- 3-этажные и более дома (кирпич, бетон);</a:t>
            </a:r>
          </a:p>
        </p:txBody>
      </p:sp>
      <p:sp>
        <p:nvSpPr>
          <p:cNvPr id="8206" name="Прямоугольник 51"/>
          <p:cNvSpPr>
            <a:spLocks noChangeArrowheads="1"/>
          </p:cNvSpPr>
          <p:nvPr/>
        </p:nvSpPr>
        <p:spPr bwMode="auto">
          <a:xfrm>
            <a:off x="823232" y="2118180"/>
            <a:ext cx="285750" cy="1428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7" name="Прямоугольник 51"/>
          <p:cNvSpPr>
            <a:spLocks noChangeArrowheads="1"/>
          </p:cNvSpPr>
          <p:nvPr/>
        </p:nvSpPr>
        <p:spPr bwMode="auto">
          <a:xfrm>
            <a:off x="823232" y="2326823"/>
            <a:ext cx="285750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8" name="TextBox 54"/>
          <p:cNvSpPr txBox="1">
            <a:spLocks noChangeArrowheads="1"/>
          </p:cNvSpPr>
          <p:nvPr/>
        </p:nvSpPr>
        <p:spPr bwMode="auto">
          <a:xfrm>
            <a:off x="1171350" y="2033136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(деревянные);</a:t>
            </a:r>
          </a:p>
        </p:txBody>
      </p:sp>
      <p:sp>
        <p:nvSpPr>
          <p:cNvPr id="8209" name="TextBox 56"/>
          <p:cNvSpPr txBox="1">
            <a:spLocks noChangeArrowheads="1"/>
          </p:cNvSpPr>
          <p:nvPr/>
        </p:nvSpPr>
        <p:spPr bwMode="auto">
          <a:xfrm>
            <a:off x="1171350" y="2255386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и более дома (деревянные);</a:t>
            </a:r>
          </a:p>
        </p:txBody>
      </p:sp>
      <p:pic>
        <p:nvPicPr>
          <p:cNvPr id="8210" name="Picture 60" descr="мент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62" y="2557009"/>
            <a:ext cx="265339" cy="2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61"/>
          <p:cNvSpPr txBox="1">
            <a:spLocks noChangeArrowheads="1"/>
          </p:cNvSpPr>
          <p:nvPr/>
        </p:nvSpPr>
        <p:spPr bwMode="auto">
          <a:xfrm>
            <a:off x="1089706" y="2459491"/>
            <a:ext cx="2212294" cy="3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06" tIns="89209" rIns="178406" bIns="8920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8212" name="Text Box 55"/>
          <p:cNvSpPr txBox="1">
            <a:spLocks noChangeArrowheads="1"/>
          </p:cNvSpPr>
          <p:nvPr/>
        </p:nvSpPr>
        <p:spPr bwMode="auto">
          <a:xfrm>
            <a:off x="1137332" y="2786063"/>
            <a:ext cx="2403929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659" tIns="63839" rIns="127659" bIns="6383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сельская больница (мед.пункт)  с    указанием номера и кол. коек;</a:t>
            </a:r>
          </a:p>
        </p:txBody>
      </p:sp>
      <p:sp>
        <p:nvSpPr>
          <p:cNvPr id="8213" name="Oval 63"/>
          <p:cNvSpPr>
            <a:spLocks noChangeArrowheads="1"/>
          </p:cNvSpPr>
          <p:nvPr/>
        </p:nvSpPr>
        <p:spPr bwMode="auto">
          <a:xfrm>
            <a:off x="691696" y="3634242"/>
            <a:ext cx="462643" cy="128134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4" name="Line 59"/>
          <p:cNvSpPr>
            <a:spLocks noChangeShapeType="1"/>
          </p:cNvSpPr>
          <p:nvPr/>
        </p:nvSpPr>
        <p:spPr bwMode="auto">
          <a:xfrm>
            <a:off x="698501" y="3324679"/>
            <a:ext cx="421821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15" name="Text Box 47"/>
          <p:cNvSpPr txBox="1">
            <a:spLocks noChangeArrowheads="1"/>
          </p:cNvSpPr>
          <p:nvPr/>
        </p:nvSpPr>
        <p:spPr bwMode="auto">
          <a:xfrm>
            <a:off x="1181555" y="3541259"/>
            <a:ext cx="252866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8216" name="Group 99"/>
          <p:cNvGrpSpPr>
            <a:grpSpLocks/>
          </p:cNvGrpSpPr>
          <p:nvPr/>
        </p:nvGrpSpPr>
        <p:grpSpPr bwMode="auto">
          <a:xfrm>
            <a:off x="775607" y="4029982"/>
            <a:ext cx="298224" cy="168956"/>
            <a:chOff x="0" y="0"/>
            <a:chExt cx="20000" cy="20000"/>
          </a:xfrm>
        </p:grpSpPr>
        <p:sp>
          <p:nvSpPr>
            <p:cNvPr id="8389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  <p:sp>
          <p:nvSpPr>
            <p:cNvPr id="8390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</p:grpSp>
      <p:sp>
        <p:nvSpPr>
          <p:cNvPr id="8217" name="Text Box 64"/>
          <p:cNvSpPr txBox="1">
            <a:spLocks noChangeArrowheads="1"/>
          </p:cNvSpPr>
          <p:nvPr/>
        </p:nvSpPr>
        <p:spPr bwMode="auto">
          <a:xfrm>
            <a:off x="1175886" y="3964215"/>
            <a:ext cx="118608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8218" name="Group 53"/>
          <p:cNvGrpSpPr>
            <a:grpSpLocks/>
          </p:cNvGrpSpPr>
          <p:nvPr/>
        </p:nvGrpSpPr>
        <p:grpSpPr bwMode="auto">
          <a:xfrm>
            <a:off x="581707" y="2830286"/>
            <a:ext cx="582839" cy="281214"/>
            <a:chOff x="2290" y="4020"/>
            <a:chExt cx="768" cy="218"/>
          </a:xfrm>
        </p:grpSpPr>
        <p:sp>
          <p:nvSpPr>
            <p:cNvPr id="838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48" tIns="17748" rIns="17748" bIns="17748"/>
            <a:lstStyle/>
            <a:p>
              <a:pPr algn="ctr" defTabSz="1276497"/>
              <a:r>
                <a:rPr lang="ru-RU" sz="800" u="sng" dirty="0">
                  <a:cs typeface="Times New Roman" pitchFamily="18" charset="0"/>
                </a:rPr>
                <a:t>№12</a:t>
              </a:r>
            </a:p>
            <a:p>
              <a:pPr algn="ctr" defTabSz="1276497"/>
              <a:r>
                <a:rPr lang="ru-RU" sz="800" dirty="0">
                  <a:cs typeface="Times New Roman" pitchFamily="18" charset="0"/>
                </a:rPr>
                <a:t> 150</a:t>
              </a:r>
              <a:endParaRPr lang="ru-RU" sz="2500" dirty="0">
                <a:cs typeface="Times New Roman" pitchFamily="18" charset="0"/>
              </a:endParaRPr>
            </a:p>
          </p:txBody>
        </p:sp>
        <p:grpSp>
          <p:nvGrpSpPr>
            <p:cNvPr id="838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38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761" tIns="63881" rIns="127761" bIns="63881"/>
              <a:lstStyle/>
              <a:p>
                <a:pPr defTabSz="1276497"/>
                <a:endParaRPr lang="ru-RU" sz="2500">
                  <a:latin typeface="Calibri" pitchFamily="34" charset="0"/>
                </a:endParaRPr>
              </a:p>
            </p:txBody>
          </p:sp>
          <p:sp>
            <p:nvSpPr>
              <p:cNvPr id="838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38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38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8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19" name="Text Box 47"/>
          <p:cNvSpPr txBox="1">
            <a:spLocks noChangeArrowheads="1"/>
          </p:cNvSpPr>
          <p:nvPr/>
        </p:nvSpPr>
        <p:spPr bwMode="auto">
          <a:xfrm>
            <a:off x="1179286" y="3782786"/>
            <a:ext cx="1971902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8220" name="Oval 63"/>
          <p:cNvSpPr>
            <a:spLocks noChangeArrowheads="1"/>
          </p:cNvSpPr>
          <p:nvPr/>
        </p:nvSpPr>
        <p:spPr bwMode="auto">
          <a:xfrm>
            <a:off x="691696" y="3430134"/>
            <a:ext cx="462643" cy="128134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21" name="Text Box 47"/>
          <p:cNvSpPr txBox="1">
            <a:spLocks noChangeArrowheads="1"/>
          </p:cNvSpPr>
          <p:nvPr/>
        </p:nvSpPr>
        <p:spPr bwMode="auto">
          <a:xfrm>
            <a:off x="1178153" y="3342822"/>
            <a:ext cx="23358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зона ответственности  ГИБДД;</a:t>
            </a:r>
          </a:p>
        </p:txBody>
      </p:sp>
      <p:sp>
        <p:nvSpPr>
          <p:cNvPr id="8222" name="Text Box 64"/>
          <p:cNvSpPr txBox="1">
            <a:spLocks noChangeArrowheads="1"/>
          </p:cNvSpPr>
          <p:nvPr/>
        </p:nvSpPr>
        <p:spPr bwMode="auto">
          <a:xfrm>
            <a:off x="1177019" y="3167063"/>
            <a:ext cx="249464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автотрассы федерального значения</a:t>
            </a:r>
          </a:p>
        </p:txBody>
      </p:sp>
      <p:sp>
        <p:nvSpPr>
          <p:cNvPr id="8223" name="Line 499"/>
          <p:cNvSpPr>
            <a:spLocks noChangeShapeType="1"/>
          </p:cNvSpPr>
          <p:nvPr/>
        </p:nvSpPr>
        <p:spPr bwMode="auto">
          <a:xfrm>
            <a:off x="5550581" y="549161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24" name="Line 159"/>
          <p:cNvSpPr>
            <a:spLocks noChangeShapeType="1"/>
          </p:cNvSpPr>
          <p:nvPr/>
        </p:nvSpPr>
        <p:spPr bwMode="auto">
          <a:xfrm>
            <a:off x="670153" y="4603750"/>
            <a:ext cx="436562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25" name="Text Box 160"/>
          <p:cNvSpPr txBox="1">
            <a:spLocks noChangeArrowheads="1"/>
          </p:cNvSpPr>
          <p:nvPr/>
        </p:nvSpPr>
        <p:spPr bwMode="auto">
          <a:xfrm>
            <a:off x="1132795" y="4208011"/>
            <a:ext cx="1242786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ж\д станция;</a:t>
            </a:r>
          </a:p>
        </p:txBody>
      </p:sp>
      <p:sp>
        <p:nvSpPr>
          <p:cNvPr id="8226" name="Text Box 161"/>
          <p:cNvSpPr txBox="1">
            <a:spLocks noChangeArrowheads="1"/>
          </p:cNvSpPr>
          <p:nvPr/>
        </p:nvSpPr>
        <p:spPr bwMode="auto">
          <a:xfrm>
            <a:off x="1127125" y="4437064"/>
            <a:ext cx="1368957" cy="2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8227" name="Group 162"/>
          <p:cNvGrpSpPr>
            <a:grpSpLocks/>
          </p:cNvGrpSpPr>
          <p:nvPr/>
        </p:nvGrpSpPr>
        <p:grpSpPr bwMode="auto">
          <a:xfrm>
            <a:off x="708707" y="4266975"/>
            <a:ext cx="401411" cy="199571"/>
            <a:chOff x="4150" y="3838"/>
            <a:chExt cx="272" cy="91"/>
          </a:xfrm>
        </p:grpSpPr>
        <p:sp>
          <p:nvSpPr>
            <p:cNvPr id="8379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380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228" name="Text Box 457"/>
          <p:cNvSpPr txBox="1">
            <a:spLocks noChangeArrowheads="1"/>
          </p:cNvSpPr>
          <p:nvPr/>
        </p:nvSpPr>
        <p:spPr bwMode="auto">
          <a:xfrm>
            <a:off x="5424716" y="2462894"/>
            <a:ext cx="173037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8229" name="Group 120"/>
          <p:cNvGrpSpPr>
            <a:grpSpLocks/>
          </p:cNvGrpSpPr>
          <p:nvPr/>
        </p:nvGrpSpPr>
        <p:grpSpPr bwMode="auto">
          <a:xfrm>
            <a:off x="4941662" y="2485560"/>
            <a:ext cx="205241" cy="194497"/>
            <a:chOff x="-50" y="4479"/>
            <a:chExt cx="136" cy="122"/>
          </a:xfrm>
        </p:grpSpPr>
        <p:sp>
          <p:nvSpPr>
            <p:cNvPr id="837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921" tIns="50954" rIns="101921" bIns="50954" anchor="ctr"/>
            <a:lstStyle/>
            <a:p>
              <a:pPr defTabSz="1020290"/>
              <a:endParaRPr lang="ru-RU" sz="2100">
                <a:cs typeface="Times New Roman" pitchFamily="18" charset="0"/>
              </a:endParaRPr>
            </a:p>
          </p:txBody>
        </p:sp>
        <p:sp>
          <p:nvSpPr>
            <p:cNvPr id="837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856" tIns="50922" rIns="101856" bIns="50922">
              <a:spAutoFit/>
            </a:bodyPr>
            <a:lstStyle>
              <a:lvl1pPr defTabSz="7667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667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ru-RU" sz="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7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0" name="Rectangle 54"/>
          <p:cNvSpPr>
            <a:spLocks noChangeArrowheads="1"/>
          </p:cNvSpPr>
          <p:nvPr/>
        </p:nvSpPr>
        <p:spPr bwMode="auto">
          <a:xfrm>
            <a:off x="4884964" y="2711224"/>
            <a:ext cx="305027" cy="153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07" tIns="45705" rIns="91407" bIns="45705" anchor="ctr"/>
          <a:lstStyle/>
          <a:p>
            <a:pPr algn="ctr"/>
            <a:r>
              <a:rPr lang="ru-RU" sz="800"/>
              <a:t>ПВР</a:t>
            </a:r>
          </a:p>
        </p:txBody>
      </p:sp>
      <p:sp>
        <p:nvSpPr>
          <p:cNvPr id="8231" name="Text Box 457"/>
          <p:cNvSpPr txBox="1">
            <a:spLocks noChangeArrowheads="1"/>
          </p:cNvSpPr>
          <p:nvPr/>
        </p:nvSpPr>
        <p:spPr bwMode="auto">
          <a:xfrm>
            <a:off x="5431519" y="2682876"/>
            <a:ext cx="2905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8232" name="Полилиния 115"/>
          <p:cNvSpPr>
            <a:spLocks noChangeArrowheads="1"/>
          </p:cNvSpPr>
          <p:nvPr/>
        </p:nvSpPr>
        <p:spPr bwMode="auto">
          <a:xfrm>
            <a:off x="4376966" y="2172609"/>
            <a:ext cx="199571" cy="144009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8233" name="Text Box 965"/>
          <p:cNvSpPr txBox="1">
            <a:spLocks noChangeArrowheads="1"/>
          </p:cNvSpPr>
          <p:nvPr/>
        </p:nvSpPr>
        <p:spPr bwMode="auto">
          <a:xfrm>
            <a:off x="5377089" y="2063752"/>
            <a:ext cx="3111500" cy="4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234" name="Группа 114"/>
          <p:cNvGrpSpPr>
            <a:grpSpLocks/>
          </p:cNvGrpSpPr>
          <p:nvPr/>
        </p:nvGrpSpPr>
        <p:grpSpPr bwMode="auto">
          <a:xfrm>
            <a:off x="4654775" y="1757597"/>
            <a:ext cx="659296" cy="278622"/>
            <a:chOff x="7847002" y="5565780"/>
            <a:chExt cx="922372" cy="389682"/>
          </a:xfrm>
        </p:grpSpPr>
        <p:grpSp>
          <p:nvGrpSpPr>
            <p:cNvPr id="8372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80162"/>
              <a:chOff x="6757990" y="3514716"/>
              <a:chExt cx="540000" cy="570243"/>
            </a:xfrm>
          </p:grpSpPr>
          <p:sp>
            <p:nvSpPr>
              <p:cNvPr id="8374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100"/>
              </a:p>
            </p:txBody>
          </p:sp>
          <p:sp>
            <p:nvSpPr>
              <p:cNvPr id="8375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125"/>
                <a:ext cx="285462" cy="548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sz="1100" b="1">
                    <a:latin typeface="Times New Roman" pitchFamily="18" charset="0"/>
                  </a:rPr>
                  <a:t>1</a:t>
                </a:r>
                <a:endParaRPr lang="ru-RU" sz="3100" b="1">
                  <a:latin typeface="Times New Roman" pitchFamily="18" charset="0"/>
                </a:endParaRPr>
              </a:p>
            </p:txBody>
          </p:sp>
        </p:grpSp>
        <p:sp>
          <p:nvSpPr>
            <p:cNvPr id="8373" name="Rectangle 9"/>
            <p:cNvSpPr>
              <a:spLocks noChangeArrowheads="1"/>
            </p:cNvSpPr>
            <p:nvPr/>
          </p:nvSpPr>
          <p:spPr bwMode="auto">
            <a:xfrm>
              <a:off x="8234989" y="5565780"/>
              <a:ext cx="534385" cy="37146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700" u="sng">
                  <a:cs typeface="Times New Roman" pitchFamily="18" charset="0"/>
                </a:rPr>
                <a:t>№7,9,13</a:t>
              </a:r>
            </a:p>
            <a:p>
              <a:pPr algn="ctr" defTabSz="1277632"/>
              <a:r>
                <a:rPr lang="ru-RU" sz="700"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8235" name="Text Box 965"/>
          <p:cNvSpPr txBox="1">
            <a:spLocks noChangeArrowheads="1"/>
          </p:cNvSpPr>
          <p:nvPr/>
        </p:nvSpPr>
        <p:spPr bwMode="auto">
          <a:xfrm>
            <a:off x="5368019" y="1760992"/>
            <a:ext cx="2652259" cy="29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сборный эвакуационный пункт (в числ.  номера припис. домов, человек)</a:t>
            </a:r>
          </a:p>
        </p:txBody>
      </p:sp>
      <p:grpSp>
        <p:nvGrpSpPr>
          <p:cNvPr id="8236" name="Группа 118"/>
          <p:cNvGrpSpPr>
            <a:grpSpLocks/>
          </p:cNvGrpSpPr>
          <p:nvPr/>
        </p:nvGrpSpPr>
        <p:grpSpPr bwMode="auto">
          <a:xfrm>
            <a:off x="4590143" y="2107980"/>
            <a:ext cx="701902" cy="272396"/>
            <a:chOff x="3186092" y="7871693"/>
            <a:chExt cx="721494" cy="382022"/>
          </a:xfrm>
        </p:grpSpPr>
        <p:sp>
          <p:nvSpPr>
            <p:cNvPr id="8369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832" tIns="24832" rIns="24832" bIns="24832">
              <a:spAutoFit/>
            </a:bodyPr>
            <a:lstStyle/>
            <a:p>
              <a:pPr defTabSz="1277632"/>
              <a:r>
                <a:rPr lang="ru-RU" sz="700">
                  <a:cs typeface="Times New Roman" pitchFamily="18" charset="0"/>
                </a:rPr>
                <a:t>       </a:t>
              </a:r>
              <a:r>
                <a:rPr lang="ru-RU" sz="700" u="sng">
                  <a:cs typeface="Times New Roman" pitchFamily="18" charset="0"/>
                </a:rPr>
                <a:t>__13__</a:t>
              </a:r>
            </a:p>
            <a:p>
              <a:pPr defTabSz="1277632"/>
              <a:r>
                <a:rPr lang="ru-RU" sz="700">
                  <a:cs typeface="Times New Roman" pitchFamily="18" charset="0"/>
                </a:rPr>
                <a:t>         </a:t>
              </a:r>
              <a:r>
                <a:rPr lang="en-US" sz="700">
                  <a:cs typeface="Times New Roman" pitchFamily="18" charset="0"/>
                </a:rPr>
                <a:t>1</a:t>
              </a:r>
              <a:r>
                <a:rPr lang="ru-RU" sz="700"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8370" name="Rectangle 9"/>
            <p:cNvSpPr>
              <a:spLocks noChangeArrowheads="1"/>
            </p:cNvSpPr>
            <p:nvPr/>
          </p:nvSpPr>
          <p:spPr bwMode="auto">
            <a:xfrm>
              <a:off x="3211266" y="7871693"/>
              <a:ext cx="145471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1</a:t>
              </a:r>
            </a:p>
          </p:txBody>
        </p:sp>
        <p:sp>
          <p:nvSpPr>
            <p:cNvPr id="8371" name="Rectangle 9"/>
            <p:cNvSpPr>
              <a:spLocks noChangeArrowheads="1"/>
            </p:cNvSpPr>
            <p:nvPr/>
          </p:nvSpPr>
          <p:spPr bwMode="auto">
            <a:xfrm>
              <a:off x="3695801" y="7881234"/>
              <a:ext cx="158652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8237" name="Line 499"/>
          <p:cNvSpPr>
            <a:spLocks noChangeShapeType="1"/>
          </p:cNvSpPr>
          <p:nvPr/>
        </p:nvSpPr>
        <p:spPr bwMode="auto">
          <a:xfrm>
            <a:off x="6619875" y="617650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8" tIns="45710" rIns="91418" bIns="45710" anchor="ctr"/>
          <a:lstStyle/>
          <a:p>
            <a:endParaRPr lang="ru-RU"/>
          </a:p>
        </p:txBody>
      </p:sp>
      <p:sp>
        <p:nvSpPr>
          <p:cNvPr id="8238" name="Text Box 47"/>
          <p:cNvSpPr txBox="1">
            <a:spLocks noChangeArrowheads="1"/>
          </p:cNvSpPr>
          <p:nvPr/>
        </p:nvSpPr>
        <p:spPr bwMode="auto">
          <a:xfrm>
            <a:off x="1163412" y="5654902"/>
            <a:ext cx="785301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768804" y="6457724"/>
            <a:ext cx="286884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0" name="Text Box 47"/>
          <p:cNvSpPr txBox="1">
            <a:spLocks noChangeArrowheads="1"/>
          </p:cNvSpPr>
          <p:nvPr/>
        </p:nvSpPr>
        <p:spPr bwMode="auto">
          <a:xfrm>
            <a:off x="1152073" y="6311447"/>
            <a:ext cx="163008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8241" name="Text Box 47"/>
          <p:cNvSpPr txBox="1">
            <a:spLocks noChangeArrowheads="1"/>
          </p:cNvSpPr>
          <p:nvPr/>
        </p:nvSpPr>
        <p:spPr bwMode="auto">
          <a:xfrm>
            <a:off x="1163411" y="6140223"/>
            <a:ext cx="1620465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8242" name="Группа 144"/>
          <p:cNvGrpSpPr>
            <a:grpSpLocks/>
          </p:cNvGrpSpPr>
          <p:nvPr/>
        </p:nvGrpSpPr>
        <p:grpSpPr bwMode="auto">
          <a:xfrm>
            <a:off x="803956" y="6191251"/>
            <a:ext cx="216580" cy="215446"/>
            <a:chOff x="346075" y="6327775"/>
            <a:chExt cx="215900" cy="215900"/>
          </a:xfrm>
        </p:grpSpPr>
        <p:sp>
          <p:nvSpPr>
            <p:cNvPr id="139" name="Овал 138"/>
            <p:cNvSpPr/>
            <p:nvPr/>
          </p:nvSpPr>
          <p:spPr>
            <a:xfrm>
              <a:off x="346075" y="6327775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243" name="Группа 143"/>
          <p:cNvGrpSpPr>
            <a:grpSpLocks/>
          </p:cNvGrpSpPr>
          <p:nvPr/>
        </p:nvGrpSpPr>
        <p:grpSpPr bwMode="auto">
          <a:xfrm>
            <a:off x="803956" y="5957662"/>
            <a:ext cx="215446" cy="216581"/>
            <a:chOff x="785786" y="6215082"/>
            <a:chExt cx="215900" cy="215900"/>
          </a:xfrm>
        </p:grpSpPr>
        <p:sp>
          <p:nvSpPr>
            <p:cNvPr id="142" name="Овал 141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41" y="6257670"/>
              <a:ext cx="152600" cy="139767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44" name="Text Box 47"/>
          <p:cNvSpPr txBox="1">
            <a:spLocks noChangeArrowheads="1"/>
          </p:cNvSpPr>
          <p:nvPr/>
        </p:nvSpPr>
        <p:spPr bwMode="auto">
          <a:xfrm>
            <a:off x="1164546" y="5910036"/>
            <a:ext cx="1596420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46" name="Прямоугольник 145"/>
          <p:cNvSpPr/>
          <p:nvPr/>
        </p:nvSpPr>
        <p:spPr bwMode="auto">
          <a:xfrm>
            <a:off x="803956" y="5701393"/>
            <a:ext cx="215446" cy="2154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4" name="Группа 186"/>
          <p:cNvGrpSpPr/>
          <p:nvPr/>
        </p:nvGrpSpPr>
        <p:grpSpPr bwMode="auto">
          <a:xfrm>
            <a:off x="805040" y="5362444"/>
            <a:ext cx="214292" cy="284614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5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247" name="Text Box 47"/>
          <p:cNvSpPr txBox="1">
            <a:spLocks noChangeArrowheads="1"/>
          </p:cNvSpPr>
          <p:nvPr/>
        </p:nvSpPr>
        <p:spPr bwMode="auto">
          <a:xfrm>
            <a:off x="1163411" y="5346473"/>
            <a:ext cx="154993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8248" name="Text Box 47"/>
          <p:cNvSpPr txBox="1">
            <a:spLocks noChangeArrowheads="1"/>
          </p:cNvSpPr>
          <p:nvPr/>
        </p:nvSpPr>
        <p:spPr bwMode="auto">
          <a:xfrm>
            <a:off x="1171349" y="5009697"/>
            <a:ext cx="92476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8249" name="Group 253"/>
          <p:cNvGrpSpPr>
            <a:grpSpLocks/>
          </p:cNvGrpSpPr>
          <p:nvPr/>
        </p:nvGrpSpPr>
        <p:grpSpPr bwMode="auto">
          <a:xfrm>
            <a:off x="733652" y="4973412"/>
            <a:ext cx="357187" cy="333375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3" y="3248"/>
              <a:ext cx="181" cy="40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50" name="Text Box 47"/>
          <p:cNvSpPr txBox="1">
            <a:spLocks noChangeArrowheads="1"/>
          </p:cNvSpPr>
          <p:nvPr/>
        </p:nvSpPr>
        <p:spPr bwMode="auto">
          <a:xfrm>
            <a:off x="1160010" y="4667250"/>
            <a:ext cx="123414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67" name="Овал 166"/>
          <p:cNvSpPr/>
          <p:nvPr/>
        </p:nvSpPr>
        <p:spPr bwMode="auto">
          <a:xfrm>
            <a:off x="803956" y="4709206"/>
            <a:ext cx="215446" cy="2165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52" name="Line 499"/>
          <p:cNvSpPr>
            <a:spLocks noChangeShapeType="1"/>
          </p:cNvSpPr>
          <p:nvPr/>
        </p:nvSpPr>
        <p:spPr bwMode="auto">
          <a:xfrm>
            <a:off x="6051777" y="14128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85" tIns="45695" rIns="91385" bIns="45695" anchor="ctr"/>
          <a:lstStyle/>
          <a:p>
            <a:endParaRPr lang="ru-RU"/>
          </a:p>
        </p:txBody>
      </p:sp>
      <p:grpSp>
        <p:nvGrpSpPr>
          <p:cNvPr id="8253" name="Group 265"/>
          <p:cNvGrpSpPr>
            <a:grpSpLocks/>
          </p:cNvGrpSpPr>
          <p:nvPr/>
        </p:nvGrpSpPr>
        <p:grpSpPr bwMode="auto">
          <a:xfrm>
            <a:off x="4773839" y="1119189"/>
            <a:ext cx="503464" cy="199571"/>
            <a:chOff x="249" y="2931"/>
            <a:chExt cx="907" cy="363"/>
          </a:xfrm>
        </p:grpSpPr>
        <p:sp>
          <p:nvSpPr>
            <p:cNvPr id="8357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593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8358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59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0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1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54" name="Text Box 47"/>
          <p:cNvSpPr txBox="1">
            <a:spLocks noChangeArrowheads="1"/>
          </p:cNvSpPr>
          <p:nvPr/>
        </p:nvSpPr>
        <p:spPr bwMode="auto">
          <a:xfrm>
            <a:off x="5331733" y="1087438"/>
            <a:ext cx="231661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4776108" y="1417411"/>
            <a:ext cx="50233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4776108" y="1643063"/>
            <a:ext cx="498929" cy="1134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7" name="Text Box 47"/>
          <p:cNvSpPr txBox="1">
            <a:spLocks noChangeArrowheads="1"/>
          </p:cNvSpPr>
          <p:nvPr/>
        </p:nvSpPr>
        <p:spPr bwMode="auto">
          <a:xfrm>
            <a:off x="5331733" y="1306286"/>
            <a:ext cx="211024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35 кВ;</a:t>
            </a:r>
          </a:p>
        </p:txBody>
      </p:sp>
      <p:sp>
        <p:nvSpPr>
          <p:cNvPr id="8258" name="Text Box 47"/>
          <p:cNvSpPr txBox="1">
            <a:spLocks noChangeArrowheads="1"/>
          </p:cNvSpPr>
          <p:nvPr/>
        </p:nvSpPr>
        <p:spPr bwMode="auto">
          <a:xfrm>
            <a:off x="5331734" y="1529670"/>
            <a:ext cx="211137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0,4 кВ;</a:t>
            </a:r>
          </a:p>
        </p:txBody>
      </p:sp>
      <p:grpSp>
        <p:nvGrpSpPr>
          <p:cNvPr id="18" name="Group 265"/>
          <p:cNvGrpSpPr>
            <a:grpSpLocks/>
          </p:cNvGrpSpPr>
          <p:nvPr/>
        </p:nvGrpSpPr>
        <p:grpSpPr bwMode="auto">
          <a:xfrm>
            <a:off x="4774479" y="839286"/>
            <a:ext cx="503284" cy="200061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260" name="Text Box 47"/>
          <p:cNvSpPr txBox="1">
            <a:spLocks noChangeArrowheads="1"/>
          </p:cNvSpPr>
          <p:nvPr/>
        </p:nvSpPr>
        <p:spPr bwMode="auto">
          <a:xfrm>
            <a:off x="5331734" y="819831"/>
            <a:ext cx="65654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8261" name="Line 499"/>
          <p:cNvSpPr>
            <a:spLocks noChangeShapeType="1"/>
          </p:cNvSpPr>
          <p:nvPr/>
        </p:nvSpPr>
        <p:spPr bwMode="auto">
          <a:xfrm>
            <a:off x="6209393" y="298903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5" rIns="91407" bIns="45705" anchor="ctr"/>
          <a:lstStyle/>
          <a:p>
            <a:endParaRPr lang="ru-RU"/>
          </a:p>
        </p:txBody>
      </p:sp>
      <p:sp>
        <p:nvSpPr>
          <p:cNvPr id="8262" name="Text Box 47"/>
          <p:cNvSpPr txBox="1">
            <a:spLocks noChangeArrowheads="1"/>
          </p:cNvSpPr>
          <p:nvPr/>
        </p:nvSpPr>
        <p:spPr bwMode="auto">
          <a:xfrm>
            <a:off x="5339671" y="2908527"/>
            <a:ext cx="221569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4765902" y="3273652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4" name="Text Box 47"/>
          <p:cNvSpPr txBox="1">
            <a:spLocks noChangeArrowheads="1"/>
          </p:cNvSpPr>
          <p:nvPr/>
        </p:nvSpPr>
        <p:spPr bwMode="auto">
          <a:xfrm>
            <a:off x="5348741" y="3125107"/>
            <a:ext cx="20183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217" name="Прямоугольник 216"/>
          <p:cNvSpPr/>
          <p:nvPr/>
        </p:nvSpPr>
        <p:spPr bwMode="auto">
          <a:xfrm>
            <a:off x="4937126" y="2944813"/>
            <a:ext cx="214313" cy="21431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5" rIns="91407" bIns="4570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4757964" y="3457349"/>
            <a:ext cx="50346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7" name="Text Box 47"/>
          <p:cNvSpPr txBox="1">
            <a:spLocks noChangeArrowheads="1"/>
          </p:cNvSpPr>
          <p:nvPr/>
        </p:nvSpPr>
        <p:spPr bwMode="auto">
          <a:xfrm>
            <a:off x="5348742" y="3317875"/>
            <a:ext cx="1886857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220" name="Прямоугольник 219"/>
          <p:cNvSpPr/>
          <p:nvPr/>
        </p:nvSpPr>
        <p:spPr bwMode="auto">
          <a:xfrm>
            <a:off x="4997224" y="3600224"/>
            <a:ext cx="153080" cy="1020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1" name="Прямоугольник 220"/>
          <p:cNvSpPr/>
          <p:nvPr/>
        </p:nvSpPr>
        <p:spPr bwMode="auto">
          <a:xfrm>
            <a:off x="4997224" y="3791857"/>
            <a:ext cx="153080" cy="10205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70" name="Text Box 47"/>
          <p:cNvSpPr txBox="1">
            <a:spLocks noChangeArrowheads="1"/>
          </p:cNvSpPr>
          <p:nvPr/>
        </p:nvSpPr>
        <p:spPr bwMode="auto">
          <a:xfrm>
            <a:off x="5344206" y="3501572"/>
            <a:ext cx="271802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8271" name="Text Box 47"/>
          <p:cNvSpPr txBox="1">
            <a:spLocks noChangeArrowheads="1"/>
          </p:cNvSpPr>
          <p:nvPr/>
        </p:nvSpPr>
        <p:spPr bwMode="auto">
          <a:xfrm>
            <a:off x="5344206" y="3719286"/>
            <a:ext cx="241186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8272" name="Line 499"/>
          <p:cNvSpPr>
            <a:spLocks noChangeShapeType="1"/>
          </p:cNvSpPr>
          <p:nvPr/>
        </p:nvSpPr>
        <p:spPr bwMode="auto">
          <a:xfrm>
            <a:off x="6123214" y="539523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grpSp>
        <p:nvGrpSpPr>
          <p:cNvPr id="8273" name="Group 105"/>
          <p:cNvGrpSpPr>
            <a:grpSpLocks/>
          </p:cNvGrpSpPr>
          <p:nvPr/>
        </p:nvGrpSpPr>
        <p:grpSpPr bwMode="auto">
          <a:xfrm>
            <a:off x="4942795" y="4231823"/>
            <a:ext cx="283482" cy="283482"/>
            <a:chOff x="3061" y="3475"/>
            <a:chExt cx="182" cy="182"/>
          </a:xfrm>
        </p:grpSpPr>
        <p:grpSp>
          <p:nvGrpSpPr>
            <p:cNvPr id="8346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8348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835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8355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6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35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8353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4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8349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0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47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7890" tIns="63945" rIns="127890" bIns="63945" anchor="ctr"/>
            <a:lstStyle/>
            <a:p>
              <a:pPr defTabSz="910326"/>
              <a:endParaRPr lang="ru-RU" sz="2500">
                <a:latin typeface="Calibri" pitchFamily="34" charset="0"/>
              </a:endParaRPr>
            </a:p>
          </p:txBody>
        </p:sp>
      </p:grpSp>
      <p:grpSp>
        <p:nvGrpSpPr>
          <p:cNvPr id="8274" name="Group 117"/>
          <p:cNvGrpSpPr>
            <a:grpSpLocks/>
          </p:cNvGrpSpPr>
          <p:nvPr/>
        </p:nvGrpSpPr>
        <p:grpSpPr bwMode="auto">
          <a:xfrm>
            <a:off x="4644572" y="4473830"/>
            <a:ext cx="879927" cy="735307"/>
            <a:chOff x="2971" y="3847"/>
            <a:chExt cx="347" cy="331"/>
          </a:xfrm>
        </p:grpSpPr>
        <p:grpSp>
          <p:nvGrpSpPr>
            <p:cNvPr id="8337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8341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8344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  <p:sp>
              <p:nvSpPr>
                <p:cNvPr id="8345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</p:grpSp>
          <p:sp>
            <p:nvSpPr>
              <p:cNvPr id="8342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890" tIns="63945" rIns="127890" bIns="63945"/>
              <a:lstStyle/>
              <a:p>
                <a:pPr defTabSz="910326"/>
                <a:endParaRPr lang="ru-RU" sz="2900">
                  <a:latin typeface="Calibri" pitchFamily="34" charset="0"/>
                </a:endParaRPr>
              </a:p>
            </p:txBody>
          </p:sp>
          <p:sp>
            <p:nvSpPr>
              <p:cNvPr id="8343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38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39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 dirty="0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8340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 dirty="0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8275" name="Text Box 95"/>
          <p:cNvSpPr txBox="1">
            <a:spLocks noChangeArrowheads="1"/>
          </p:cNvSpPr>
          <p:nvPr/>
        </p:nvSpPr>
        <p:spPr bwMode="auto">
          <a:xfrm>
            <a:off x="5316991" y="6546171"/>
            <a:ext cx="221683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8276" name="Text Box 101"/>
          <p:cNvSpPr txBox="1">
            <a:spLocks noChangeArrowheads="1"/>
          </p:cNvSpPr>
          <p:nvPr/>
        </p:nvSpPr>
        <p:spPr bwMode="auto">
          <a:xfrm>
            <a:off x="5311323" y="4245430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8277" name="Text Box 102"/>
          <p:cNvSpPr txBox="1">
            <a:spLocks noChangeArrowheads="1"/>
          </p:cNvSpPr>
          <p:nvPr/>
        </p:nvSpPr>
        <p:spPr bwMode="auto">
          <a:xfrm>
            <a:off x="5295446" y="4542519"/>
            <a:ext cx="262164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8278" name="Овал 171"/>
          <p:cNvSpPr>
            <a:spLocks noChangeArrowheads="1"/>
          </p:cNvSpPr>
          <p:nvPr/>
        </p:nvSpPr>
        <p:spPr bwMode="auto">
          <a:xfrm>
            <a:off x="4953000" y="4942795"/>
            <a:ext cx="285750" cy="2857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79" name="Text Box 67"/>
          <p:cNvSpPr txBox="1">
            <a:spLocks noChangeArrowheads="1"/>
          </p:cNvSpPr>
          <p:nvPr/>
        </p:nvSpPr>
        <p:spPr bwMode="auto">
          <a:xfrm>
            <a:off x="5434921" y="4975679"/>
            <a:ext cx="312737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ж/д, водные объекты, овраги и т.д); </a:t>
            </a:r>
          </a:p>
          <a:p>
            <a:pPr eaLnBrk="1" hangingPunct="1">
              <a:lnSpc>
                <a:spcPct val="70000"/>
              </a:lnSpc>
            </a:pP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80" name="Oval 63"/>
          <p:cNvSpPr>
            <a:spLocks noChangeArrowheads="1"/>
          </p:cNvSpPr>
          <p:nvPr/>
        </p:nvSpPr>
        <p:spPr bwMode="auto">
          <a:xfrm rot="-5400000">
            <a:off x="4951299" y="3851389"/>
            <a:ext cx="212044" cy="48985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81" name="Text Box 95"/>
          <p:cNvSpPr txBox="1">
            <a:spLocks noChangeArrowheads="1"/>
          </p:cNvSpPr>
          <p:nvPr/>
        </p:nvSpPr>
        <p:spPr bwMode="auto">
          <a:xfrm>
            <a:off x="5305653" y="3963082"/>
            <a:ext cx="3163661" cy="37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зона возможного риска при аварии на газо-, нефтепроводе;</a:t>
            </a:r>
          </a:p>
        </p:txBody>
      </p:sp>
      <p:sp>
        <p:nvSpPr>
          <p:cNvPr id="8282" name="Полилиния 254"/>
          <p:cNvSpPr>
            <a:spLocks noChangeArrowheads="1"/>
          </p:cNvSpPr>
          <p:nvPr/>
        </p:nvSpPr>
        <p:spPr bwMode="auto">
          <a:xfrm>
            <a:off x="5007430" y="5326064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3" name="Полилиния 255"/>
          <p:cNvSpPr>
            <a:spLocks noChangeArrowheads="1"/>
          </p:cNvSpPr>
          <p:nvPr/>
        </p:nvSpPr>
        <p:spPr bwMode="auto">
          <a:xfrm>
            <a:off x="5007430" y="5553982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4" name="Полилиния 256"/>
          <p:cNvSpPr>
            <a:spLocks noChangeArrowheads="1"/>
          </p:cNvSpPr>
          <p:nvPr/>
        </p:nvSpPr>
        <p:spPr bwMode="auto">
          <a:xfrm>
            <a:off x="5007430" y="5769429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5" name="Text Box 101"/>
          <p:cNvSpPr txBox="1">
            <a:spLocks noChangeArrowheads="1"/>
          </p:cNvSpPr>
          <p:nvPr/>
        </p:nvSpPr>
        <p:spPr bwMode="auto">
          <a:xfrm>
            <a:off x="5299984" y="5258029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8286" name="Text Box 101"/>
          <p:cNvSpPr txBox="1">
            <a:spLocks noChangeArrowheads="1"/>
          </p:cNvSpPr>
          <p:nvPr/>
        </p:nvSpPr>
        <p:spPr bwMode="auto">
          <a:xfrm>
            <a:off x="5299984" y="5458734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8287" name="Text Box 101"/>
          <p:cNvSpPr txBox="1">
            <a:spLocks noChangeArrowheads="1"/>
          </p:cNvSpPr>
          <p:nvPr/>
        </p:nvSpPr>
        <p:spPr bwMode="auto">
          <a:xfrm>
            <a:off x="5307921" y="5676448"/>
            <a:ext cx="275091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8288" name="Line 499"/>
          <p:cNvSpPr>
            <a:spLocks noChangeShapeType="1"/>
          </p:cNvSpPr>
          <p:nvPr/>
        </p:nvSpPr>
        <p:spPr bwMode="auto">
          <a:xfrm>
            <a:off x="4340679" y="61198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89" name="Text Box 89"/>
          <p:cNvSpPr txBox="1">
            <a:spLocks noChangeArrowheads="1"/>
          </p:cNvSpPr>
          <p:nvPr/>
        </p:nvSpPr>
        <p:spPr bwMode="auto">
          <a:xfrm>
            <a:off x="5218341" y="5859009"/>
            <a:ext cx="3004911" cy="54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сатнции, мазутохранилища и др.);</a:t>
            </a:r>
          </a:p>
        </p:txBody>
      </p:sp>
      <p:grpSp>
        <p:nvGrpSpPr>
          <p:cNvPr id="8290" name="Группа 168"/>
          <p:cNvGrpSpPr>
            <a:grpSpLocks/>
          </p:cNvGrpSpPr>
          <p:nvPr/>
        </p:nvGrpSpPr>
        <p:grpSpPr bwMode="auto">
          <a:xfrm rot="-4345915">
            <a:off x="773341" y="6427109"/>
            <a:ext cx="142875" cy="428625"/>
            <a:chOff x="5857884" y="3714752"/>
            <a:chExt cx="142876" cy="428628"/>
          </a:xfrm>
        </p:grpSpPr>
        <p:sp>
          <p:nvSpPr>
            <p:cNvPr id="8335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/>
              <a:endParaRPr lang="ru-RU" sz="1100">
                <a:solidFill>
                  <a:srgbClr val="FFFFFF"/>
                </a:solidFill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91" name="Group 1225"/>
          <p:cNvGrpSpPr>
            <a:grpSpLocks/>
          </p:cNvGrpSpPr>
          <p:nvPr/>
        </p:nvGrpSpPr>
        <p:grpSpPr bwMode="auto">
          <a:xfrm>
            <a:off x="5013099" y="5979207"/>
            <a:ext cx="222250" cy="288018"/>
            <a:chOff x="783" y="2063"/>
            <a:chExt cx="479" cy="307"/>
          </a:xfrm>
        </p:grpSpPr>
        <p:sp>
          <p:nvSpPr>
            <p:cNvPr id="8310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311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8328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8333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34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9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0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12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832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8326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2 h 21600"/>
                    <a:gd name="T4" fmla="*/ 0 w 21600"/>
                    <a:gd name="T5" fmla="*/ 59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27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87 h 21600"/>
                    <a:gd name="T4" fmla="*/ 0 w 21600"/>
                    <a:gd name="T5" fmla="*/ 587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2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3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4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5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13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5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6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7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9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20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92" name="Group 1873"/>
          <p:cNvGrpSpPr>
            <a:grpSpLocks/>
          </p:cNvGrpSpPr>
          <p:nvPr/>
        </p:nvGrpSpPr>
        <p:grpSpPr bwMode="auto">
          <a:xfrm rot="-1334384">
            <a:off x="4993821" y="6331857"/>
            <a:ext cx="290286" cy="290286"/>
            <a:chOff x="258" y="12222"/>
            <a:chExt cx="457" cy="457"/>
          </a:xfrm>
        </p:grpSpPr>
        <p:sp>
          <p:nvSpPr>
            <p:cNvPr id="8303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 sz="1100">
                <a:cs typeface="Times New Roman" pitchFamily="18" charset="0"/>
              </a:endParaRPr>
            </a:p>
          </p:txBody>
        </p:sp>
        <p:grpSp>
          <p:nvGrpSpPr>
            <p:cNvPr id="8304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8305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8308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09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06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7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3" name="Text Box 89"/>
          <p:cNvSpPr txBox="1">
            <a:spLocks noChangeArrowheads="1"/>
          </p:cNvSpPr>
          <p:nvPr/>
        </p:nvSpPr>
        <p:spPr bwMode="auto">
          <a:xfrm>
            <a:off x="1034144" y="6486072"/>
            <a:ext cx="1294874" cy="3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8294" name="Text Box 89"/>
          <p:cNvSpPr txBox="1">
            <a:spLocks noChangeArrowheads="1"/>
          </p:cNvSpPr>
          <p:nvPr/>
        </p:nvSpPr>
        <p:spPr bwMode="auto">
          <a:xfrm>
            <a:off x="5235350" y="6336393"/>
            <a:ext cx="1884589" cy="3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8295" name="Группа 231"/>
          <p:cNvGrpSpPr>
            <a:grpSpLocks/>
          </p:cNvGrpSpPr>
          <p:nvPr/>
        </p:nvGrpSpPr>
        <p:grpSpPr bwMode="auto">
          <a:xfrm>
            <a:off x="4843011" y="6655029"/>
            <a:ext cx="360589" cy="142875"/>
            <a:chOff x="6827094" y="5825222"/>
            <a:chExt cx="504000" cy="200060"/>
          </a:xfrm>
        </p:grpSpPr>
        <p:sp>
          <p:nvSpPr>
            <p:cNvPr id="830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830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296" name="Группа 218"/>
          <p:cNvGrpSpPr>
            <a:grpSpLocks/>
          </p:cNvGrpSpPr>
          <p:nvPr/>
        </p:nvGrpSpPr>
        <p:grpSpPr bwMode="auto">
          <a:xfrm>
            <a:off x="825501" y="3812268"/>
            <a:ext cx="221116" cy="215446"/>
            <a:chOff x="-1121598" y="5086352"/>
            <a:chExt cx="309408" cy="301197"/>
          </a:xfrm>
        </p:grpSpPr>
        <p:sp>
          <p:nvSpPr>
            <p:cNvPr id="8299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761" tIns="63881" rIns="127761" bIns="63881" anchor="ctr"/>
            <a:lstStyle/>
            <a:p>
              <a:pPr algn="ctr" defTabSz="910326"/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8300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7761" tIns="63881" rIns="127761" bIns="63881" anchor="ctr"/>
            <a:lstStyle/>
            <a:p>
              <a:pPr algn="ctr" defTabSz="910326"/>
              <a:r>
                <a:rPr lang="en-US" sz="200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681339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  <a:endParaRPr lang="ru-RU" sz="15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77"/>
          <p:cNvGrpSpPr>
            <a:grpSpLocks/>
          </p:cNvGrpSpPr>
          <p:nvPr/>
        </p:nvGrpSpPr>
        <p:grpSpPr bwMode="auto">
          <a:xfrm>
            <a:off x="209778" y="1216707"/>
            <a:ext cx="300491" cy="218848"/>
            <a:chOff x="6544278" y="3971161"/>
            <a:chExt cx="339753" cy="261960"/>
          </a:xfrm>
        </p:grpSpPr>
        <p:grpSp>
          <p:nvGrpSpPr>
            <p:cNvPr id="9983" name="Group 73"/>
            <p:cNvGrpSpPr>
              <a:grpSpLocks/>
            </p:cNvGrpSpPr>
            <p:nvPr/>
          </p:nvGrpSpPr>
          <p:grpSpPr bwMode="auto">
            <a:xfrm>
              <a:off x="6578849" y="3971161"/>
              <a:ext cx="255339" cy="261960"/>
              <a:chOff x="3168" y="186"/>
              <a:chExt cx="528" cy="672"/>
            </a:xfrm>
          </p:grpSpPr>
          <p:sp>
            <p:nvSpPr>
              <p:cNvPr id="9986" name="Line 74"/>
              <p:cNvSpPr>
                <a:spLocks noChangeShapeType="1"/>
              </p:cNvSpPr>
              <p:nvPr/>
            </p:nvSpPr>
            <p:spPr bwMode="auto">
              <a:xfrm>
                <a:off x="3193" y="186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7" name="Line 75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8" name="Line 76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9" name="Line 77"/>
              <p:cNvSpPr>
                <a:spLocks noChangeShapeType="1"/>
              </p:cNvSpPr>
              <p:nvPr/>
            </p:nvSpPr>
            <p:spPr bwMode="auto">
              <a:xfrm>
                <a:off x="3671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984" name="Freeform 78"/>
            <p:cNvSpPr>
              <a:spLocks/>
            </p:cNvSpPr>
            <p:nvPr/>
          </p:nvSpPr>
          <p:spPr bwMode="auto">
            <a:xfrm>
              <a:off x="6591299" y="3986212"/>
              <a:ext cx="240507" cy="130980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F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985" name="Text Box 79"/>
            <p:cNvSpPr txBox="1">
              <a:spLocks noChangeArrowheads="1"/>
            </p:cNvSpPr>
            <p:nvPr/>
          </p:nvSpPr>
          <p:spPr bwMode="auto">
            <a:xfrm>
              <a:off x="6544278" y="4001463"/>
              <a:ext cx="33975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ДПО</a:t>
              </a:r>
            </a:p>
          </p:txBody>
        </p:sp>
      </p:grpSp>
      <p:grpSp>
        <p:nvGrpSpPr>
          <p:cNvPr id="9219" name="Группа 276"/>
          <p:cNvGrpSpPr>
            <a:grpSpLocks/>
          </p:cNvGrpSpPr>
          <p:nvPr/>
        </p:nvGrpSpPr>
        <p:grpSpPr bwMode="auto">
          <a:xfrm>
            <a:off x="221117" y="991054"/>
            <a:ext cx="310696" cy="218849"/>
            <a:chOff x="4856160" y="3032911"/>
            <a:chExt cx="351098" cy="261959"/>
          </a:xfrm>
        </p:grpSpPr>
        <p:grpSp>
          <p:nvGrpSpPr>
            <p:cNvPr id="9975" name="Group 127"/>
            <p:cNvGrpSpPr>
              <a:grpSpLocks/>
            </p:cNvGrpSpPr>
            <p:nvPr/>
          </p:nvGrpSpPr>
          <p:grpSpPr bwMode="auto">
            <a:xfrm>
              <a:off x="4885381" y="3032911"/>
              <a:ext cx="302569" cy="261959"/>
              <a:chOff x="3168" y="180"/>
              <a:chExt cx="528" cy="672"/>
            </a:xfrm>
          </p:grpSpPr>
          <p:sp>
            <p:nvSpPr>
              <p:cNvPr id="9979" name="Line 128"/>
              <p:cNvSpPr>
                <a:spLocks noChangeShapeType="1"/>
              </p:cNvSpPr>
              <p:nvPr/>
            </p:nvSpPr>
            <p:spPr bwMode="auto">
              <a:xfrm>
                <a:off x="3175" y="1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0" name="Line 12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1" name="Line 13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2" name="Line 13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976" name="Группа 22"/>
            <p:cNvGrpSpPr>
              <a:grpSpLocks/>
            </p:cNvGrpSpPr>
            <p:nvPr/>
          </p:nvGrpSpPr>
          <p:grpSpPr bwMode="auto">
            <a:xfrm>
              <a:off x="4856160" y="3051101"/>
              <a:ext cx="351098" cy="130980"/>
              <a:chOff x="3309131" y="3055062"/>
              <a:chExt cx="351098" cy="130980"/>
            </a:xfrm>
          </p:grpSpPr>
          <p:sp>
            <p:nvSpPr>
              <p:cNvPr id="9977" name="Freeform 132"/>
              <p:cNvSpPr>
                <a:spLocks/>
              </p:cNvSpPr>
              <p:nvPr/>
            </p:nvSpPr>
            <p:spPr bwMode="auto">
              <a:xfrm>
                <a:off x="3361848" y="3055062"/>
                <a:ext cx="274131" cy="130980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9978" name="Text Box 133"/>
              <p:cNvSpPr txBox="1">
                <a:spLocks noChangeArrowheads="1"/>
              </p:cNvSpPr>
              <p:nvPr/>
            </p:nvSpPr>
            <p:spPr bwMode="auto">
              <a:xfrm>
                <a:off x="3309131" y="3073932"/>
                <a:ext cx="351098" cy="9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0318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ru-RU" sz="500" b="1">
                    <a:solidFill>
                      <a:schemeClr val="bg1"/>
                    </a:solidFill>
                    <a:latin typeface="Times New Roman" pitchFamily="18" charset="0"/>
                    <a:cs typeface="Arial" charset="0"/>
                  </a:rPr>
                  <a:t>ВПО</a:t>
                </a:r>
              </a:p>
            </p:txBody>
          </p:sp>
        </p:grpSp>
      </p:grpSp>
      <p:grpSp>
        <p:nvGrpSpPr>
          <p:cNvPr id="9220" name="Group 316"/>
          <p:cNvGrpSpPr>
            <a:grpSpLocks/>
          </p:cNvGrpSpPr>
          <p:nvPr/>
        </p:nvGrpSpPr>
        <p:grpSpPr bwMode="auto">
          <a:xfrm>
            <a:off x="168956" y="2620509"/>
            <a:ext cx="336776" cy="222250"/>
            <a:chOff x="4727" y="2506"/>
            <a:chExt cx="706" cy="1172"/>
          </a:xfrm>
        </p:grpSpPr>
        <p:sp>
          <p:nvSpPr>
            <p:cNvPr id="9896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0 h 135"/>
                <a:gd name="T2" fmla="*/ 0 w 139"/>
                <a:gd name="T3" fmla="*/ 14 h 135"/>
                <a:gd name="T4" fmla="*/ 0 w 139"/>
                <a:gd name="T5" fmla="*/ 14 h 135"/>
                <a:gd name="T6" fmla="*/ 0 w 139"/>
                <a:gd name="T7" fmla="*/ 7 h 135"/>
                <a:gd name="T8" fmla="*/ 0 w 139"/>
                <a:gd name="T9" fmla="*/ 7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0 h 135"/>
                <a:gd name="T16" fmla="*/ 0 w 139"/>
                <a:gd name="T17" fmla="*/ 2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7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42 h 1278"/>
                <a:gd name="T2" fmla="*/ 0 w 1946"/>
                <a:gd name="T3" fmla="*/ 11 h 1278"/>
                <a:gd name="T4" fmla="*/ 0 w 1946"/>
                <a:gd name="T5" fmla="*/ 11 h 1278"/>
                <a:gd name="T6" fmla="*/ 0 w 1946"/>
                <a:gd name="T7" fmla="*/ 10 h 1278"/>
                <a:gd name="T8" fmla="*/ 0 w 1946"/>
                <a:gd name="T9" fmla="*/ 9 h 1278"/>
                <a:gd name="T10" fmla="*/ 0 w 1946"/>
                <a:gd name="T11" fmla="*/ 8 h 1278"/>
                <a:gd name="T12" fmla="*/ 0 w 1946"/>
                <a:gd name="T13" fmla="*/ 7 h 1278"/>
                <a:gd name="T14" fmla="*/ 0 w 1946"/>
                <a:gd name="T15" fmla="*/ 6 h 1278"/>
                <a:gd name="T16" fmla="*/ 0 w 1946"/>
                <a:gd name="T17" fmla="*/ 5 h 1278"/>
                <a:gd name="T18" fmla="*/ 0 w 1946"/>
                <a:gd name="T19" fmla="*/ 4 h 1278"/>
                <a:gd name="T20" fmla="*/ 0 w 1946"/>
                <a:gd name="T21" fmla="*/ 3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3 h 1278"/>
                <a:gd name="T54" fmla="*/ 0 w 1946"/>
                <a:gd name="T55" fmla="*/ 4 h 1278"/>
                <a:gd name="T56" fmla="*/ 0 w 1946"/>
                <a:gd name="T57" fmla="*/ 5 h 1278"/>
                <a:gd name="T58" fmla="*/ 0 w 1946"/>
                <a:gd name="T59" fmla="*/ 6 h 1278"/>
                <a:gd name="T60" fmla="*/ 0 w 1946"/>
                <a:gd name="T61" fmla="*/ 7 h 1278"/>
                <a:gd name="T62" fmla="*/ 0 w 1946"/>
                <a:gd name="T63" fmla="*/ 8 h 1278"/>
                <a:gd name="T64" fmla="*/ 0 w 1946"/>
                <a:gd name="T65" fmla="*/ 9 h 1278"/>
                <a:gd name="T66" fmla="*/ 0 w 1946"/>
                <a:gd name="T67" fmla="*/ 10 h 1278"/>
                <a:gd name="T68" fmla="*/ 0 w 1946"/>
                <a:gd name="T69" fmla="*/ 11 h 1278"/>
                <a:gd name="T70" fmla="*/ 0 w 1946"/>
                <a:gd name="T71" fmla="*/ 11 h 1278"/>
                <a:gd name="T72" fmla="*/ 0 w 1946"/>
                <a:gd name="T73" fmla="*/ 142 h 1278"/>
                <a:gd name="T74" fmla="*/ 0 w 1946"/>
                <a:gd name="T75" fmla="*/ 142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3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1 h 102"/>
                <a:gd name="T2" fmla="*/ 0 w 440"/>
                <a:gd name="T3" fmla="*/ 10 h 102"/>
                <a:gd name="T4" fmla="*/ 0 w 440"/>
                <a:gd name="T5" fmla="*/ 9 h 102"/>
                <a:gd name="T6" fmla="*/ 0 w 440"/>
                <a:gd name="T7" fmla="*/ 8 h 102"/>
                <a:gd name="T8" fmla="*/ 0 w 440"/>
                <a:gd name="T9" fmla="*/ 8 h 102"/>
                <a:gd name="T10" fmla="*/ 0 w 440"/>
                <a:gd name="T11" fmla="*/ 6 h 102"/>
                <a:gd name="T12" fmla="*/ 0 w 440"/>
                <a:gd name="T13" fmla="*/ 5 h 102"/>
                <a:gd name="T14" fmla="*/ 0 w 440"/>
                <a:gd name="T15" fmla="*/ 4 h 102"/>
                <a:gd name="T16" fmla="*/ 0 w 440"/>
                <a:gd name="T17" fmla="*/ 3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3 h 102"/>
                <a:gd name="T50" fmla="*/ 0 w 440"/>
                <a:gd name="T51" fmla="*/ 4 h 102"/>
                <a:gd name="T52" fmla="*/ 0 w 440"/>
                <a:gd name="T53" fmla="*/ 5 h 102"/>
                <a:gd name="T54" fmla="*/ 0 w 440"/>
                <a:gd name="T55" fmla="*/ 6 h 102"/>
                <a:gd name="T56" fmla="*/ 0 w 440"/>
                <a:gd name="T57" fmla="*/ 8 h 102"/>
                <a:gd name="T58" fmla="*/ 0 w 440"/>
                <a:gd name="T59" fmla="*/ 8 h 102"/>
                <a:gd name="T60" fmla="*/ 0 w 440"/>
                <a:gd name="T61" fmla="*/ 9 h 102"/>
                <a:gd name="T62" fmla="*/ 0 w 440"/>
                <a:gd name="T63" fmla="*/ 10 h 102"/>
                <a:gd name="T64" fmla="*/ 0 w 440"/>
                <a:gd name="T65" fmla="*/ 11 h 102"/>
                <a:gd name="T66" fmla="*/ 0 w 440"/>
                <a:gd name="T67" fmla="*/ 11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4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8 h 168"/>
                <a:gd name="T2" fmla="*/ 0 w 1847"/>
                <a:gd name="T3" fmla="*/ 9 h 168"/>
                <a:gd name="T4" fmla="*/ 0 w 1847"/>
                <a:gd name="T5" fmla="*/ 10 h 168"/>
                <a:gd name="T6" fmla="*/ 0 w 1847"/>
                <a:gd name="T7" fmla="*/ 11 h 168"/>
                <a:gd name="T8" fmla="*/ 0 w 1847"/>
                <a:gd name="T9" fmla="*/ 12 h 168"/>
                <a:gd name="T10" fmla="*/ 0 w 1847"/>
                <a:gd name="T11" fmla="*/ 14 h 168"/>
                <a:gd name="T12" fmla="*/ 0 w 1847"/>
                <a:gd name="T13" fmla="*/ 16 h 168"/>
                <a:gd name="T14" fmla="*/ 0 w 1847"/>
                <a:gd name="T15" fmla="*/ 19 h 168"/>
                <a:gd name="T16" fmla="*/ 0 w 1847"/>
                <a:gd name="T17" fmla="*/ 20 h 168"/>
                <a:gd name="T18" fmla="*/ 0 w 1847"/>
                <a:gd name="T19" fmla="*/ 14 h 168"/>
                <a:gd name="T20" fmla="*/ 0 w 1847"/>
                <a:gd name="T21" fmla="*/ 14 h 168"/>
                <a:gd name="T22" fmla="*/ 0 w 1847"/>
                <a:gd name="T23" fmla="*/ 14 h 168"/>
                <a:gd name="T24" fmla="*/ 0 w 1847"/>
                <a:gd name="T25" fmla="*/ 14 h 168"/>
                <a:gd name="T26" fmla="*/ 0 w 1847"/>
                <a:gd name="T27" fmla="*/ 14 h 168"/>
                <a:gd name="T28" fmla="*/ 0 w 1847"/>
                <a:gd name="T29" fmla="*/ 14 h 168"/>
                <a:gd name="T30" fmla="*/ 0 w 1847"/>
                <a:gd name="T31" fmla="*/ 14 h 168"/>
                <a:gd name="T32" fmla="*/ 0 w 1847"/>
                <a:gd name="T33" fmla="*/ 14 h 168"/>
                <a:gd name="T34" fmla="*/ 0 w 1847"/>
                <a:gd name="T35" fmla="*/ 12 h 168"/>
                <a:gd name="T36" fmla="*/ 0 w 1847"/>
                <a:gd name="T37" fmla="*/ 10 h 168"/>
                <a:gd name="T38" fmla="*/ 0 w 1847"/>
                <a:gd name="T39" fmla="*/ 7 h 168"/>
                <a:gd name="T40" fmla="*/ 0 w 1847"/>
                <a:gd name="T41" fmla="*/ 5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5 h 168"/>
                <a:gd name="T60" fmla="*/ 0 w 1847"/>
                <a:gd name="T61" fmla="*/ 7 h 168"/>
                <a:gd name="T62" fmla="*/ 0 w 1847"/>
                <a:gd name="T63" fmla="*/ 10 h 168"/>
                <a:gd name="T64" fmla="*/ 0 w 1847"/>
                <a:gd name="T65" fmla="*/ 12 h 168"/>
                <a:gd name="T66" fmla="*/ 0 w 1847"/>
                <a:gd name="T67" fmla="*/ 14 h 168"/>
                <a:gd name="T68" fmla="*/ 0 w 1847"/>
                <a:gd name="T69" fmla="*/ 14 h 168"/>
                <a:gd name="T70" fmla="*/ 0 w 1847"/>
                <a:gd name="T71" fmla="*/ 14 h 168"/>
                <a:gd name="T72" fmla="*/ 0 w 1847"/>
                <a:gd name="T73" fmla="*/ 14 h 168"/>
                <a:gd name="T74" fmla="*/ 0 w 1847"/>
                <a:gd name="T75" fmla="*/ 14 h 168"/>
                <a:gd name="T76" fmla="*/ 0 w 1847"/>
                <a:gd name="T77" fmla="*/ 14 h 168"/>
                <a:gd name="T78" fmla="*/ 0 w 1847"/>
                <a:gd name="T79" fmla="*/ 14 h 168"/>
                <a:gd name="T80" fmla="*/ 0 w 1847"/>
                <a:gd name="T81" fmla="*/ 14 h 168"/>
                <a:gd name="T82" fmla="*/ 0 w 1847"/>
                <a:gd name="T83" fmla="*/ 20 h 168"/>
                <a:gd name="T84" fmla="*/ 0 w 1847"/>
                <a:gd name="T85" fmla="*/ 19 h 168"/>
                <a:gd name="T86" fmla="*/ 0 w 1847"/>
                <a:gd name="T87" fmla="*/ 16 h 168"/>
                <a:gd name="T88" fmla="*/ 0 w 1847"/>
                <a:gd name="T89" fmla="*/ 14 h 168"/>
                <a:gd name="T90" fmla="*/ 0 w 1847"/>
                <a:gd name="T91" fmla="*/ 12 h 168"/>
                <a:gd name="T92" fmla="*/ 0 w 1847"/>
                <a:gd name="T93" fmla="*/ 11 h 168"/>
                <a:gd name="T94" fmla="*/ 0 w 1847"/>
                <a:gd name="T95" fmla="*/ 10 h 168"/>
                <a:gd name="T96" fmla="*/ 0 w 1847"/>
                <a:gd name="T97" fmla="*/ 9 h 168"/>
                <a:gd name="T98" fmla="*/ 0 w 1847"/>
                <a:gd name="T99" fmla="*/ 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8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9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0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1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2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3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4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5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6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24 h 372"/>
                <a:gd name="T2" fmla="*/ 0 w 217"/>
                <a:gd name="T3" fmla="*/ 24 h 372"/>
                <a:gd name="T4" fmla="*/ 0 w 217"/>
                <a:gd name="T5" fmla="*/ 38 h 372"/>
                <a:gd name="T6" fmla="*/ 0 w 217"/>
                <a:gd name="T7" fmla="*/ 38 h 372"/>
                <a:gd name="T8" fmla="*/ 0 w 217"/>
                <a:gd name="T9" fmla="*/ 41 h 372"/>
                <a:gd name="T10" fmla="*/ 0 w 217"/>
                <a:gd name="T11" fmla="*/ 41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18 h 372"/>
                <a:gd name="T22" fmla="*/ 0 w 217"/>
                <a:gd name="T23" fmla="*/ 18 h 372"/>
                <a:gd name="T24" fmla="*/ 0 w 217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7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8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9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0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1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2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3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4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5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6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24 h 372"/>
                <a:gd name="T2" fmla="*/ 0 w 215"/>
                <a:gd name="T3" fmla="*/ 24 h 372"/>
                <a:gd name="T4" fmla="*/ 0 w 215"/>
                <a:gd name="T5" fmla="*/ 38 h 372"/>
                <a:gd name="T6" fmla="*/ 0 w 215"/>
                <a:gd name="T7" fmla="*/ 38 h 372"/>
                <a:gd name="T8" fmla="*/ 0 w 215"/>
                <a:gd name="T9" fmla="*/ 41 h 372"/>
                <a:gd name="T10" fmla="*/ 0 w 215"/>
                <a:gd name="T11" fmla="*/ 41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18 h 372"/>
                <a:gd name="T22" fmla="*/ 0 w 215"/>
                <a:gd name="T23" fmla="*/ 18 h 372"/>
                <a:gd name="T24" fmla="*/ 0 w 215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7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0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0 h 38"/>
                <a:gd name="T32" fmla="*/ 0 w 37"/>
                <a:gd name="T33" fmla="*/ 22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21" name="Группа 280"/>
          <p:cNvGrpSpPr>
            <a:grpSpLocks/>
          </p:cNvGrpSpPr>
          <p:nvPr/>
        </p:nvGrpSpPr>
        <p:grpSpPr bwMode="auto">
          <a:xfrm>
            <a:off x="230189" y="1841501"/>
            <a:ext cx="236991" cy="212045"/>
            <a:chOff x="1758152" y="4604547"/>
            <a:chExt cx="267498" cy="253815"/>
          </a:xfrm>
        </p:grpSpPr>
        <p:grpSp>
          <p:nvGrpSpPr>
            <p:cNvPr id="9888" name="Group 397"/>
            <p:cNvGrpSpPr>
              <a:grpSpLocks/>
            </p:cNvGrpSpPr>
            <p:nvPr/>
          </p:nvGrpSpPr>
          <p:grpSpPr bwMode="auto">
            <a:xfrm>
              <a:off x="1758152" y="4604547"/>
              <a:ext cx="267498" cy="253815"/>
              <a:chOff x="6900" y="2382"/>
              <a:chExt cx="528" cy="272"/>
            </a:xfrm>
          </p:grpSpPr>
          <p:grpSp>
            <p:nvGrpSpPr>
              <p:cNvPr id="9890" name="Group 398"/>
              <p:cNvGrpSpPr>
                <a:grpSpLocks/>
              </p:cNvGrpSpPr>
              <p:nvPr/>
            </p:nvGrpSpPr>
            <p:grpSpPr bwMode="auto">
              <a:xfrm>
                <a:off x="6900" y="2382"/>
                <a:ext cx="528" cy="272"/>
                <a:chOff x="3168" y="192"/>
                <a:chExt cx="528" cy="672"/>
              </a:xfrm>
            </p:grpSpPr>
            <p:sp>
              <p:nvSpPr>
                <p:cNvPr id="9892" name="Line 399"/>
                <p:cNvSpPr>
                  <a:spLocks noChangeShapeType="1"/>
                </p:cNvSpPr>
                <p:nvPr/>
              </p:nvSpPr>
              <p:spPr bwMode="auto">
                <a:xfrm>
                  <a:off x="3192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3" name="Line 40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4" name="Line 40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5" name="Line 402"/>
                <p:cNvSpPr>
                  <a:spLocks noChangeShapeType="1"/>
                </p:cNvSpPr>
                <p:nvPr/>
              </p:nvSpPr>
              <p:spPr bwMode="auto">
                <a:xfrm>
                  <a:off x="3668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91" name="Freeform 403"/>
              <p:cNvSpPr>
                <a:spLocks/>
              </p:cNvSpPr>
              <p:nvPr/>
            </p:nvSpPr>
            <p:spPr bwMode="auto">
              <a:xfrm>
                <a:off x="6922" y="2388"/>
                <a:ext cx="469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0 h 159"/>
                  <a:gd name="T4" fmla="*/ 602979 w 291"/>
                  <a:gd name="T5" fmla="*/ 36 h 159"/>
                  <a:gd name="T6" fmla="*/ 602979 w 291"/>
                  <a:gd name="T7" fmla="*/ 13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9889" name="Text Box 40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80353" y="4639471"/>
              <a:ext cx="215272" cy="7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400" b="1">
                  <a:latin typeface="Times New Roman" pitchFamily="18" charset="0"/>
                  <a:cs typeface="Arial" charset="0"/>
                </a:rPr>
                <a:t>ПЧ-44</a:t>
              </a:r>
            </a:p>
          </p:txBody>
        </p:sp>
      </p:grpSp>
      <p:sp>
        <p:nvSpPr>
          <p:cNvPr id="9222" name="Rectangle 423"/>
          <p:cNvSpPr>
            <a:spLocks noChangeArrowheads="1"/>
          </p:cNvSpPr>
          <p:nvPr/>
        </p:nvSpPr>
        <p:spPr bwMode="auto">
          <a:xfrm>
            <a:off x="671286" y="2098014"/>
            <a:ext cx="3702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ПОО, ОЭ</a:t>
            </a:r>
          </a:p>
        </p:txBody>
      </p:sp>
      <p:sp>
        <p:nvSpPr>
          <p:cNvPr id="9223" name="Rectangle 425"/>
          <p:cNvSpPr>
            <a:spLocks noChangeArrowheads="1"/>
          </p:cNvSpPr>
          <p:nvPr/>
        </p:nvSpPr>
        <p:spPr bwMode="auto">
          <a:xfrm>
            <a:off x="671287" y="1185201"/>
            <a:ext cx="14282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 dirty="0"/>
              <a:t>Добровольная пожарная охрана</a:t>
            </a:r>
          </a:p>
        </p:txBody>
      </p:sp>
      <p:sp>
        <p:nvSpPr>
          <p:cNvPr id="9224" name="Rectangle 426"/>
          <p:cNvSpPr>
            <a:spLocks noChangeArrowheads="1"/>
          </p:cNvSpPr>
          <p:nvPr/>
        </p:nvSpPr>
        <p:spPr bwMode="auto">
          <a:xfrm>
            <a:off x="671286" y="986764"/>
            <a:ext cx="14667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Ведомственная пожарная охрана</a:t>
            </a:r>
          </a:p>
        </p:txBody>
      </p:sp>
      <p:sp>
        <p:nvSpPr>
          <p:cNvPr id="9225" name="Rectangle 428"/>
          <p:cNvSpPr>
            <a:spLocks noChangeArrowheads="1"/>
          </p:cNvSpPr>
          <p:nvPr/>
        </p:nvSpPr>
        <p:spPr bwMode="auto">
          <a:xfrm>
            <a:off x="671286" y="1788451"/>
            <a:ext cx="174887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Федеральная противопожарная служба</a:t>
            </a:r>
          </a:p>
        </p:txBody>
      </p:sp>
      <p:sp>
        <p:nvSpPr>
          <p:cNvPr id="9226" name="Rectangle 430"/>
          <p:cNvSpPr>
            <a:spLocks noChangeArrowheads="1"/>
          </p:cNvSpPr>
          <p:nvPr/>
        </p:nvSpPr>
        <p:spPr bwMode="auto">
          <a:xfrm>
            <a:off x="671286" y="2682554"/>
            <a:ext cx="13288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en-US" sz="800">
                <a:cs typeface="Times New Roman" pitchFamily="18" charset="0"/>
              </a:rPr>
              <a:t>- </a:t>
            </a:r>
            <a:r>
              <a:rPr lang="ru-RU" sz="800">
                <a:cs typeface="Times New Roman" pitchFamily="18" charset="0"/>
              </a:rPr>
              <a:t>Социально значимый объект</a:t>
            </a:r>
          </a:p>
        </p:txBody>
      </p:sp>
      <p:grpSp>
        <p:nvGrpSpPr>
          <p:cNvPr id="9227" name="Group 431"/>
          <p:cNvGrpSpPr>
            <a:grpSpLocks noChangeAspect="1"/>
          </p:cNvGrpSpPr>
          <p:nvPr/>
        </p:nvGrpSpPr>
        <p:grpSpPr bwMode="auto">
          <a:xfrm>
            <a:off x="124733" y="2004786"/>
            <a:ext cx="403679" cy="277813"/>
            <a:chOff x="4262" y="3704"/>
            <a:chExt cx="182" cy="97"/>
          </a:xfrm>
        </p:grpSpPr>
        <p:sp>
          <p:nvSpPr>
            <p:cNvPr id="9785" name="AutoShape 43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86" name="Group 43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9886" name="Freeform 43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7" name="Freeform 43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87" name="Group 43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9875" name="Group 43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9880" name="Group 43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9884" name="Rectangle 43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5" name="Rectangle 44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81" name="Group 44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988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3" name="Rectangle 44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76" name="Group 44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987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8" name="Rectangle 44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9" name="Rectangle 44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8" name="Group 44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9866" name="Group 44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9871" name="Rectangle 45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872" name="Group 45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9873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74" name="Rectangle 45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67" name="Group 45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9868" name="Rectangle 45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9" name="Rectangle 45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0" name="Rectangle 45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9" name="Group 45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9790" name="Group 45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9861" name="Rectangle 46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2" name="Rectangle 46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3" name="Rectangle 46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4" name="Rectangle 46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5" name="Rectangle 46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91" name="Group 46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9796" name="Group 46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9857" name="Rectangle 46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8" name="Rectangle 46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9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60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7" name="Group 47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9853" name="Rectangle 47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4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8" name="Group 47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9849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0" name="Rectangle 47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9" name="Group 48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9845" name="Rectangle 48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6" name="Rectangle 48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7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8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0" name="Group 48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9841" name="Rectangle 48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2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3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4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1" name="Group 49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9837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8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2" name="Group 49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9833" name="Rectangle 49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4" name="Rectangle 49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6" name="Line 50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3" name="Group 50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9829" name="Rectangle 50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0" name="Rectangle 50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4" name="Group 50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9825" name="Rectangle 50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6" name="Rectangle 50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7" name="Line 50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8" name="Line 51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5" name="Group 51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9821" name="Rectangle 51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2" name="Rectangle 51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3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4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6" name="Group 51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9817" name="Rectangle 51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8" name="Rectangle 51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9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0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7" name="Group 52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9813" name="Rectangle 52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4" name="Rectangle 5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5" name="Line 5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8" name="Group 52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9809" name="Rectangle 5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0" name="Rectangle 5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792" name="Group 53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9793" name="Rectangle 53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4" name="Rectangle 53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5" name="Oval 53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228" name="Группа 278"/>
          <p:cNvGrpSpPr>
            <a:grpSpLocks/>
          </p:cNvGrpSpPr>
          <p:nvPr/>
        </p:nvGrpSpPr>
        <p:grpSpPr bwMode="auto">
          <a:xfrm>
            <a:off x="246063" y="1637394"/>
            <a:ext cx="241526" cy="212045"/>
            <a:chOff x="6000750" y="5189915"/>
            <a:chExt cx="273049" cy="253188"/>
          </a:xfrm>
        </p:grpSpPr>
        <p:grpSp>
          <p:nvGrpSpPr>
            <p:cNvPr id="9779" name="Group 537"/>
            <p:cNvGrpSpPr>
              <a:grpSpLocks/>
            </p:cNvGrpSpPr>
            <p:nvPr/>
          </p:nvGrpSpPr>
          <p:grpSpPr bwMode="auto">
            <a:xfrm>
              <a:off x="6000750" y="5189915"/>
              <a:ext cx="273049" cy="253188"/>
              <a:chOff x="3168" y="192"/>
              <a:chExt cx="528" cy="672"/>
            </a:xfrm>
          </p:grpSpPr>
          <p:sp>
            <p:nvSpPr>
              <p:cNvPr id="9781" name="Line 5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2" name="Line 53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3" name="Line 54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4" name="Line 54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sp>
          <p:nvSpPr>
            <p:cNvPr id="9780" name="Text Box 543"/>
            <p:cNvSpPr txBox="1">
              <a:spLocks noChangeArrowheads="1"/>
            </p:cNvSpPr>
            <p:nvPr/>
          </p:nvSpPr>
          <p:spPr bwMode="auto">
            <a:xfrm>
              <a:off x="6038850" y="5219261"/>
              <a:ext cx="189533" cy="9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МПО</a:t>
              </a:r>
            </a:p>
          </p:txBody>
        </p:sp>
      </p:grpSp>
      <p:sp>
        <p:nvSpPr>
          <p:cNvPr id="9229" name="Text Box 544"/>
          <p:cNvSpPr txBox="1">
            <a:spLocks noChangeArrowheads="1"/>
          </p:cNvSpPr>
          <p:nvPr/>
        </p:nvSpPr>
        <p:spPr bwMode="auto">
          <a:xfrm>
            <a:off x="603251" y="1373189"/>
            <a:ext cx="1827858" cy="20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 dirty="0">
                <a:latin typeface="Times New Roman" pitchFamily="18" charset="0"/>
              </a:rPr>
              <a:t>Противопожарная</a:t>
            </a:r>
            <a:r>
              <a:rPr lang="ru-RU" sz="900" b="1" dirty="0">
                <a:latin typeface="Times New Roman" pitchFamily="18" charset="0"/>
              </a:rPr>
              <a:t> служба </a:t>
            </a:r>
            <a:r>
              <a:rPr lang="ru-RU" sz="800" b="1" dirty="0">
                <a:latin typeface="Times New Roman" pitchFamily="18" charset="0"/>
              </a:rPr>
              <a:t>субъекта</a:t>
            </a:r>
          </a:p>
        </p:txBody>
      </p:sp>
      <p:sp>
        <p:nvSpPr>
          <p:cNvPr id="9230" name="Rectangle 557"/>
          <p:cNvSpPr>
            <a:spLocks noChangeArrowheads="1"/>
          </p:cNvSpPr>
          <p:nvPr/>
        </p:nvSpPr>
        <p:spPr bwMode="auto">
          <a:xfrm>
            <a:off x="671286" y="2331846"/>
            <a:ext cx="1298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Лечебные учреждения</a:t>
            </a:r>
          </a:p>
          <a:p>
            <a:pPr defTabSz="650719"/>
            <a:r>
              <a:rPr lang="ru-RU" sz="800"/>
              <a:t> (наименование, кол-во коек)</a:t>
            </a:r>
          </a:p>
        </p:txBody>
      </p:sp>
      <p:grpSp>
        <p:nvGrpSpPr>
          <p:cNvPr id="9231" name="Group 560"/>
          <p:cNvGrpSpPr>
            <a:grpSpLocks/>
          </p:cNvGrpSpPr>
          <p:nvPr/>
        </p:nvGrpSpPr>
        <p:grpSpPr bwMode="auto">
          <a:xfrm>
            <a:off x="199573" y="2924402"/>
            <a:ext cx="257402" cy="217714"/>
            <a:chOff x="4032" y="3888"/>
            <a:chExt cx="192" cy="205"/>
          </a:xfrm>
        </p:grpSpPr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4088" y="3898"/>
              <a:ext cx="85" cy="195"/>
            </a:xfrm>
            <a:custGeom>
              <a:avLst/>
              <a:gdLst>
                <a:gd name="T0" fmla="*/ 1913696 w 42"/>
                <a:gd name="T1" fmla="*/ 0 h 84"/>
                <a:gd name="T2" fmla="*/ 0 w 42"/>
                <a:gd name="T3" fmla="*/ 26948856 h 84"/>
                <a:gd name="T4" fmla="*/ 3324372 w 42"/>
                <a:gd name="T5" fmla="*/ 21480023 h 84"/>
                <a:gd name="T6" fmla="*/ 774546 w 42"/>
                <a:gd name="T7" fmla="*/ 59815308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84"/>
                <a:gd name="T14" fmla="*/ 42 w 4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84">
                  <a:moveTo>
                    <a:pt x="24" y="0"/>
                  </a:moveTo>
                  <a:lnTo>
                    <a:pt x="0" y="38"/>
                  </a:lnTo>
                  <a:lnTo>
                    <a:pt x="42" y="30"/>
                  </a:lnTo>
                  <a:lnTo>
                    <a:pt x="10" y="84"/>
                  </a:lnTo>
                </a:path>
              </a:pathLst>
            </a:custGeom>
            <a:noFill/>
            <a:ln w="1905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78" name="Oval 562"/>
            <p:cNvSpPr>
              <a:spLocks noChangeArrowheads="1"/>
            </p:cNvSpPr>
            <p:nvPr/>
          </p:nvSpPr>
          <p:spPr bwMode="auto">
            <a:xfrm>
              <a:off x="4032" y="3888"/>
              <a:ext cx="192" cy="192"/>
            </a:xfrm>
            <a:prstGeom prst="ellips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2" name="Text Box 563"/>
          <p:cNvSpPr txBox="1">
            <a:spLocks noChangeArrowheads="1"/>
          </p:cNvSpPr>
          <p:nvPr/>
        </p:nvSpPr>
        <p:spPr bwMode="auto">
          <a:xfrm>
            <a:off x="586243" y="2911930"/>
            <a:ext cx="424089" cy="2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700" b="1">
                <a:latin typeface="Times New Roman" pitchFamily="18" charset="0"/>
                <a:cs typeface="Arial" charset="0"/>
              </a:rPr>
              <a:t>- </a:t>
            </a:r>
            <a:r>
              <a:rPr lang="ru-RU" sz="700" b="1">
                <a:latin typeface="Times New Roman" pitchFamily="18" charset="0"/>
                <a:cs typeface="Arial" charset="0"/>
              </a:rPr>
              <a:t>ГЭС</a:t>
            </a:r>
          </a:p>
        </p:txBody>
      </p:sp>
      <p:grpSp>
        <p:nvGrpSpPr>
          <p:cNvPr id="9233" name="Group 697"/>
          <p:cNvGrpSpPr>
            <a:grpSpLocks/>
          </p:cNvGrpSpPr>
          <p:nvPr/>
        </p:nvGrpSpPr>
        <p:grpSpPr bwMode="auto">
          <a:xfrm>
            <a:off x="253782" y="1378647"/>
            <a:ext cx="271227" cy="266685"/>
            <a:chOff x="131" y="5457"/>
            <a:chExt cx="224" cy="186"/>
          </a:xfrm>
        </p:grpSpPr>
        <p:sp>
          <p:nvSpPr>
            <p:cNvPr id="9774" name="Freeform 698"/>
            <p:cNvSpPr>
              <a:spLocks/>
            </p:cNvSpPr>
            <p:nvPr/>
          </p:nvSpPr>
          <p:spPr bwMode="auto">
            <a:xfrm>
              <a:off x="137" y="5457"/>
              <a:ext cx="218" cy="11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3 w 291"/>
                <a:gd name="T5" fmla="*/ 1 h 159"/>
                <a:gd name="T6" fmla="*/ 3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775" name="Text Box 699"/>
            <p:cNvSpPr txBox="1">
              <a:spLocks noChangeArrowheads="1"/>
            </p:cNvSpPr>
            <p:nvPr/>
          </p:nvSpPr>
          <p:spPr bwMode="auto">
            <a:xfrm>
              <a:off x="131" y="5484"/>
              <a:ext cx="166" cy="5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 dirty="0">
                  <a:latin typeface="Times New Roman" pitchFamily="18" charset="0"/>
                  <a:cs typeface="Arial" charset="0"/>
                </a:rPr>
                <a:t>ПЧ-39</a:t>
              </a:r>
            </a:p>
          </p:txBody>
        </p:sp>
        <p:sp>
          <p:nvSpPr>
            <p:cNvPr id="9776" name="Line 700"/>
            <p:cNvSpPr>
              <a:spLocks noChangeShapeType="1"/>
            </p:cNvSpPr>
            <p:nvPr/>
          </p:nvSpPr>
          <p:spPr bwMode="auto">
            <a:xfrm>
              <a:off x="131" y="5461"/>
              <a:ext cx="0" cy="18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4" name="Line 701"/>
          <p:cNvSpPr>
            <a:spLocks noChangeShapeType="1"/>
          </p:cNvSpPr>
          <p:nvPr/>
        </p:nvSpPr>
        <p:spPr bwMode="auto">
          <a:xfrm>
            <a:off x="120197" y="3289527"/>
            <a:ext cx="4116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9" tIns="32644" rIns="65289" bIns="32644"/>
          <a:lstStyle/>
          <a:p>
            <a:endParaRPr lang="ru-RU"/>
          </a:p>
        </p:txBody>
      </p:sp>
      <p:sp>
        <p:nvSpPr>
          <p:cNvPr id="9235" name="Text Box 702"/>
          <p:cNvSpPr txBox="1">
            <a:spLocks noChangeArrowheads="1"/>
          </p:cNvSpPr>
          <p:nvPr/>
        </p:nvSpPr>
        <p:spPr bwMode="auto">
          <a:xfrm>
            <a:off x="603251" y="3129644"/>
            <a:ext cx="1630272" cy="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муниципального </a:t>
            </a:r>
          </a:p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района и пожарного гарнизона</a:t>
            </a:r>
          </a:p>
        </p:txBody>
      </p:sp>
      <p:sp>
        <p:nvSpPr>
          <p:cNvPr id="9236" name="Rectangle 427"/>
          <p:cNvSpPr>
            <a:spLocks noChangeArrowheads="1"/>
          </p:cNvSpPr>
          <p:nvPr/>
        </p:nvSpPr>
        <p:spPr bwMode="auto">
          <a:xfrm>
            <a:off x="671286" y="1603621"/>
            <a:ext cx="150041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 dirty="0">
                <a:cs typeface="Times New Roman" pitchFamily="18" charset="0"/>
              </a:rPr>
              <a:t>Муниципальная пожарная охрана</a:t>
            </a:r>
          </a:p>
        </p:txBody>
      </p:sp>
      <p:grpSp>
        <p:nvGrpSpPr>
          <p:cNvPr id="9237" name="Группа 281"/>
          <p:cNvGrpSpPr>
            <a:grpSpLocks/>
          </p:cNvGrpSpPr>
          <p:nvPr/>
        </p:nvGrpSpPr>
        <p:grpSpPr bwMode="auto">
          <a:xfrm>
            <a:off x="191634" y="2354036"/>
            <a:ext cx="385536" cy="191634"/>
            <a:chOff x="2548722" y="6171025"/>
            <a:chExt cx="435778" cy="229775"/>
          </a:xfrm>
        </p:grpSpPr>
        <p:sp>
          <p:nvSpPr>
            <p:cNvPr id="9766" name="Rectangle 597"/>
            <p:cNvSpPr>
              <a:spLocks noChangeArrowheads="1"/>
            </p:cNvSpPr>
            <p:nvPr/>
          </p:nvSpPr>
          <p:spPr bwMode="auto">
            <a:xfrm>
              <a:off x="2794000" y="6171025"/>
              <a:ext cx="190500" cy="229775"/>
            </a:xfrm>
            <a:prstGeom prst="rect">
              <a:avLst/>
            </a:prstGeom>
            <a:solidFill>
              <a:schemeClr val="bg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492" tIns="10492" rIns="10492" bIns="10492"/>
            <a:lstStyle/>
            <a:p>
              <a:pPr algn="ctr" defTabSz="650719"/>
              <a:r>
                <a:rPr lang="ru-RU" sz="600" u="sng">
                  <a:cs typeface="Times New Roman" pitchFamily="18" charset="0"/>
                </a:rPr>
                <a:t>УБ</a:t>
              </a:r>
            </a:p>
            <a:p>
              <a:pPr algn="ctr" defTabSz="650719"/>
              <a:r>
                <a:rPr lang="ru-RU" sz="600">
                  <a:cs typeface="Times New Roman" pitchFamily="18" charset="0"/>
                </a:rPr>
                <a:t>40</a:t>
              </a:r>
            </a:p>
          </p:txBody>
        </p:sp>
        <p:grpSp>
          <p:nvGrpSpPr>
            <p:cNvPr id="9767" name="Group 599"/>
            <p:cNvGrpSpPr>
              <a:grpSpLocks/>
            </p:cNvGrpSpPr>
            <p:nvPr/>
          </p:nvGrpSpPr>
          <p:grpSpPr bwMode="auto">
            <a:xfrm>
              <a:off x="2548722" y="6177034"/>
              <a:ext cx="226419" cy="206310"/>
              <a:chOff x="0" y="1"/>
              <a:chExt cx="20000" cy="19999"/>
            </a:xfrm>
          </p:grpSpPr>
          <p:sp>
            <p:nvSpPr>
              <p:cNvPr id="9768" name="Rectangle 600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9" name="Line 601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0" name="Line 602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71" name="Group 603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772" name="Line 604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73" name="Line 605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8" name="Text Box 127"/>
          <p:cNvSpPr txBox="1">
            <a:spLocks noChangeArrowheads="1"/>
          </p:cNvSpPr>
          <p:nvPr/>
        </p:nvSpPr>
        <p:spPr bwMode="auto">
          <a:xfrm>
            <a:off x="581706" y="3455081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Химически опасные объекты</a:t>
            </a:r>
          </a:p>
        </p:txBody>
      </p:sp>
      <p:pic>
        <p:nvPicPr>
          <p:cNvPr id="9239" name="Picture 288" descr="C:\Documents and Settings\99001\Рабочий стол\Символы_опасности_files\80px-WMD-chemi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0" y="3452813"/>
            <a:ext cx="282348" cy="28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0" name="Text Box 87"/>
          <p:cNvSpPr txBox="1">
            <a:spLocks noChangeArrowheads="1"/>
          </p:cNvSpPr>
          <p:nvPr/>
        </p:nvSpPr>
        <p:spPr bwMode="auto">
          <a:xfrm>
            <a:off x="593045" y="3672795"/>
            <a:ext cx="1581830" cy="33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marL="88900" indent="-88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- хранилище АХОВ (тип вещества, количество тонн)</a:t>
            </a:r>
          </a:p>
        </p:txBody>
      </p:sp>
      <p:sp>
        <p:nvSpPr>
          <p:cNvPr id="9241" name="TextBox 264"/>
          <p:cNvSpPr txBox="1">
            <a:spLocks noChangeArrowheads="1"/>
          </p:cNvSpPr>
          <p:nvPr/>
        </p:nvSpPr>
        <p:spPr bwMode="auto">
          <a:xfrm>
            <a:off x="167822" y="3747635"/>
            <a:ext cx="314099" cy="21884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00" b="1" u="sng">
                <a:latin typeface="Times New Roman" pitchFamily="18" charset="0"/>
              </a:rPr>
              <a:t>ХЛОР</a:t>
            </a:r>
          </a:p>
          <a:p>
            <a:pPr algn="ctr" eaLnBrk="1" hangingPunct="1"/>
            <a:r>
              <a:rPr lang="ru-RU" sz="500" b="1">
                <a:latin typeface="Times New Roman" pitchFamily="18" charset="0"/>
              </a:rPr>
              <a:t>0,4/0,4</a:t>
            </a:r>
          </a:p>
        </p:txBody>
      </p:sp>
      <p:grpSp>
        <p:nvGrpSpPr>
          <p:cNvPr id="9242" name="Группа 81"/>
          <p:cNvGrpSpPr>
            <a:grpSpLocks/>
          </p:cNvGrpSpPr>
          <p:nvPr/>
        </p:nvGrpSpPr>
        <p:grpSpPr bwMode="auto">
          <a:xfrm>
            <a:off x="140608" y="4059445"/>
            <a:ext cx="411616" cy="146289"/>
            <a:chOff x="9839134" y="6812696"/>
            <a:chExt cx="888390" cy="328255"/>
          </a:xfrm>
        </p:grpSpPr>
        <p:grpSp>
          <p:nvGrpSpPr>
            <p:cNvPr id="9755" name="Group 11351"/>
            <p:cNvGrpSpPr>
              <a:grpSpLocks/>
            </p:cNvGrpSpPr>
            <p:nvPr/>
          </p:nvGrpSpPr>
          <p:grpSpPr bwMode="auto">
            <a:xfrm>
              <a:off x="9853876" y="6812696"/>
              <a:ext cx="484978" cy="289307"/>
              <a:chOff x="3311" y="3209"/>
              <a:chExt cx="250" cy="155"/>
            </a:xfrm>
          </p:grpSpPr>
          <p:grpSp>
            <p:nvGrpSpPr>
              <p:cNvPr id="9760" name="Group 11352"/>
              <p:cNvGrpSpPr>
                <a:grpSpLocks/>
              </p:cNvGrpSpPr>
              <p:nvPr/>
            </p:nvGrpSpPr>
            <p:grpSpPr bwMode="auto">
              <a:xfrm>
                <a:off x="3311" y="3209"/>
                <a:ext cx="125" cy="155"/>
                <a:chOff x="3311" y="3209"/>
                <a:chExt cx="125" cy="155"/>
              </a:xfrm>
            </p:grpSpPr>
            <p:sp>
              <p:nvSpPr>
                <p:cNvPr id="9764" name="Freeform 11353"/>
                <p:cNvSpPr>
                  <a:spLocks/>
                </p:cNvSpPr>
                <p:nvPr/>
              </p:nvSpPr>
              <p:spPr bwMode="auto">
                <a:xfrm>
                  <a:off x="3311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1147" y="0"/>
                      </a:moveTo>
                      <a:cubicBezTo>
                        <a:pt x="514" y="0"/>
                        <a:pt x="0" y="597"/>
                        <a:pt x="0" y="1333"/>
                      </a:cubicBezTo>
                      <a:lnTo>
                        <a:pt x="1147" y="1333"/>
                      </a:lnTo>
                      <a:lnTo>
                        <a:pt x="1147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5" name="Freeform 11354"/>
                <p:cNvSpPr>
                  <a:spLocks/>
                </p:cNvSpPr>
                <p:nvPr/>
              </p:nvSpPr>
              <p:spPr bwMode="auto">
                <a:xfrm>
                  <a:off x="3311" y="3211"/>
                  <a:ext cx="125" cy="153"/>
                </a:xfrm>
                <a:custGeom>
                  <a:avLst/>
                  <a:gdLst>
                    <a:gd name="T0" fmla="*/ 125 w 125"/>
                    <a:gd name="T1" fmla="*/ 0 h 153"/>
                    <a:gd name="T2" fmla="*/ 0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125" y="0"/>
                      </a:moveTo>
                      <a:cubicBezTo>
                        <a:pt x="56" y="0"/>
                        <a:pt x="0" y="69"/>
                        <a:pt x="0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  <p:grpSp>
            <p:nvGrpSpPr>
              <p:cNvPr id="9761" name="Group 11355"/>
              <p:cNvGrpSpPr>
                <a:grpSpLocks/>
              </p:cNvGrpSpPr>
              <p:nvPr/>
            </p:nvGrpSpPr>
            <p:grpSpPr bwMode="auto">
              <a:xfrm>
                <a:off x="3436" y="3209"/>
                <a:ext cx="125" cy="155"/>
                <a:chOff x="3436" y="3209"/>
                <a:chExt cx="125" cy="155"/>
              </a:xfrm>
            </p:grpSpPr>
            <p:sp>
              <p:nvSpPr>
                <p:cNvPr id="9762" name="Freeform 11356"/>
                <p:cNvSpPr>
                  <a:spLocks/>
                </p:cNvSpPr>
                <p:nvPr/>
              </p:nvSpPr>
              <p:spPr bwMode="auto">
                <a:xfrm>
                  <a:off x="3436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0" y="0"/>
                      </a:moveTo>
                      <a:cubicBezTo>
                        <a:pt x="633" y="0"/>
                        <a:pt x="1147" y="597"/>
                        <a:pt x="1147" y="1333"/>
                      </a:cubicBezTo>
                      <a:lnTo>
                        <a:pt x="0" y="13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3" name="Freeform 11357"/>
                <p:cNvSpPr>
                  <a:spLocks/>
                </p:cNvSpPr>
                <p:nvPr/>
              </p:nvSpPr>
              <p:spPr bwMode="auto">
                <a:xfrm>
                  <a:off x="3436" y="3211"/>
                  <a:ext cx="125" cy="153"/>
                </a:xfrm>
                <a:custGeom>
                  <a:avLst/>
                  <a:gdLst>
                    <a:gd name="T0" fmla="*/ 0 w 125"/>
                    <a:gd name="T1" fmla="*/ 0 h 153"/>
                    <a:gd name="T2" fmla="*/ 125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0" y="0"/>
                      </a:moveTo>
                      <a:cubicBezTo>
                        <a:pt x="69" y="0"/>
                        <a:pt x="125" y="69"/>
                        <a:pt x="125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56" name="Group 11358"/>
            <p:cNvGrpSpPr>
              <a:grpSpLocks/>
            </p:cNvGrpSpPr>
            <p:nvPr/>
          </p:nvGrpSpPr>
          <p:grpSpPr bwMode="auto">
            <a:xfrm>
              <a:off x="9839134" y="6906213"/>
              <a:ext cx="888390" cy="234738"/>
              <a:chOff x="82" y="4408"/>
              <a:chExt cx="460" cy="161"/>
            </a:xfrm>
          </p:grpSpPr>
          <p:sp>
            <p:nvSpPr>
              <p:cNvPr id="9757" name="Line 11359"/>
              <p:cNvSpPr>
                <a:spLocks noChangeShapeType="1"/>
              </p:cNvSpPr>
              <p:nvPr/>
            </p:nvSpPr>
            <p:spPr bwMode="auto">
              <a:xfrm>
                <a:off x="82" y="4552"/>
                <a:ext cx="460" cy="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8" name="Rectangle 11360"/>
              <p:cNvSpPr>
                <a:spLocks noChangeArrowheads="1"/>
              </p:cNvSpPr>
              <p:nvPr/>
            </p:nvSpPr>
            <p:spPr bwMode="auto">
              <a:xfrm>
                <a:off x="353" y="4427"/>
                <a:ext cx="172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2000</a:t>
                </a:r>
                <a:endParaRPr lang="ru-RU" sz="1000">
                  <a:cs typeface="Arial" charset="0"/>
                </a:endParaRPr>
              </a:p>
            </p:txBody>
          </p:sp>
          <p:sp>
            <p:nvSpPr>
              <p:cNvPr id="9759" name="Rectangle 11361"/>
              <p:cNvSpPr>
                <a:spLocks noChangeArrowheads="1"/>
              </p:cNvSpPr>
              <p:nvPr/>
            </p:nvSpPr>
            <p:spPr bwMode="auto">
              <a:xfrm>
                <a:off x="122" y="4408"/>
                <a:ext cx="17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ХИМ</a:t>
                </a:r>
                <a:endParaRPr lang="ru-RU" sz="600">
                  <a:cs typeface="Arial" charset="0"/>
                </a:endParaRPr>
              </a:p>
            </p:txBody>
          </p:sp>
        </p:grpSp>
      </p:grpSp>
      <p:sp>
        <p:nvSpPr>
          <p:cNvPr id="9243" name="Rectangle 11363"/>
          <p:cNvSpPr>
            <a:spLocks noChangeArrowheads="1"/>
          </p:cNvSpPr>
          <p:nvPr/>
        </p:nvSpPr>
        <p:spPr bwMode="auto">
          <a:xfrm>
            <a:off x="679223" y="3983493"/>
            <a:ext cx="15602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64619" indent="-64619" defTabSz="1055434"/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- склад средств РХЗ с указанием их количества в тоннах</a:t>
            </a:r>
          </a:p>
        </p:txBody>
      </p:sp>
      <p:sp>
        <p:nvSpPr>
          <p:cNvPr id="9244" name="Text Box 127"/>
          <p:cNvSpPr txBox="1">
            <a:spLocks noChangeArrowheads="1"/>
          </p:cNvSpPr>
          <p:nvPr/>
        </p:nvSpPr>
        <p:spPr bwMode="auto">
          <a:xfrm>
            <a:off x="587375" y="4242029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Биологически опасные объекты</a:t>
            </a:r>
          </a:p>
        </p:txBody>
      </p:sp>
      <p:pic>
        <p:nvPicPr>
          <p:cNvPr id="9245" name="Picture 352" descr="C:\Documents and Settings\99001\Рабочий стол\Символы_опасности_files\80px-Biohaz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9" y="4274911"/>
            <a:ext cx="268741" cy="23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6" name="Group 295"/>
          <p:cNvGrpSpPr>
            <a:grpSpLocks/>
          </p:cNvGrpSpPr>
          <p:nvPr/>
        </p:nvGrpSpPr>
        <p:grpSpPr bwMode="auto">
          <a:xfrm rot="2225729">
            <a:off x="166689" y="4799920"/>
            <a:ext cx="416151" cy="92982"/>
            <a:chOff x="2555" y="4386"/>
            <a:chExt cx="451" cy="122"/>
          </a:xfrm>
        </p:grpSpPr>
        <p:sp>
          <p:nvSpPr>
            <p:cNvPr id="9751" name="Rectangle 296"/>
            <p:cNvSpPr>
              <a:spLocks noChangeArrowheads="1"/>
            </p:cNvSpPr>
            <p:nvPr/>
          </p:nvSpPr>
          <p:spPr bwMode="auto">
            <a:xfrm rot="-2184025">
              <a:off x="2572" y="4419"/>
              <a:ext cx="418" cy="5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9752" name="Line 297"/>
            <p:cNvSpPr>
              <a:spLocks noChangeShapeType="1"/>
            </p:cNvSpPr>
            <p:nvPr/>
          </p:nvSpPr>
          <p:spPr bwMode="auto">
            <a:xfrm rot="-2184025">
              <a:off x="2555" y="4424"/>
              <a:ext cx="4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3" name="Line 298"/>
            <p:cNvSpPr>
              <a:spLocks noChangeShapeType="1"/>
            </p:cNvSpPr>
            <p:nvPr/>
          </p:nvSpPr>
          <p:spPr bwMode="auto">
            <a:xfrm rot="-2184025">
              <a:off x="2588" y="4467"/>
              <a:ext cx="418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4" name="Oval 299"/>
            <p:cNvSpPr>
              <a:spLocks noChangeArrowheads="1"/>
            </p:cNvSpPr>
            <p:nvPr/>
          </p:nvSpPr>
          <p:spPr bwMode="auto">
            <a:xfrm rot="-2184025">
              <a:off x="2719" y="4386"/>
              <a:ext cx="124" cy="122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</p:grpSp>
      <p:grpSp>
        <p:nvGrpSpPr>
          <p:cNvPr id="9247" name="Group 68"/>
          <p:cNvGrpSpPr>
            <a:grpSpLocks/>
          </p:cNvGrpSpPr>
          <p:nvPr/>
        </p:nvGrpSpPr>
        <p:grpSpPr bwMode="auto">
          <a:xfrm>
            <a:off x="158752" y="4536850"/>
            <a:ext cx="334509" cy="205241"/>
            <a:chOff x="691" y="2698"/>
            <a:chExt cx="548" cy="304"/>
          </a:xfrm>
        </p:grpSpPr>
        <p:grpSp>
          <p:nvGrpSpPr>
            <p:cNvPr id="9725" name="Group 69"/>
            <p:cNvGrpSpPr>
              <a:grpSpLocks/>
            </p:cNvGrpSpPr>
            <p:nvPr/>
          </p:nvGrpSpPr>
          <p:grpSpPr bwMode="auto">
            <a:xfrm>
              <a:off x="691" y="2823"/>
              <a:ext cx="273" cy="179"/>
              <a:chOff x="0" y="1"/>
              <a:chExt cx="20000" cy="19999"/>
            </a:xfrm>
          </p:grpSpPr>
          <p:grpSp>
            <p:nvGrpSpPr>
              <p:cNvPr id="9741" name="Group 70"/>
              <p:cNvGrpSpPr>
                <a:grpSpLocks/>
              </p:cNvGrpSpPr>
              <p:nvPr/>
            </p:nvGrpSpPr>
            <p:grpSpPr bwMode="auto">
              <a:xfrm>
                <a:off x="3007" y="1"/>
                <a:ext cx="14014" cy="19999"/>
                <a:chOff x="0" y="1"/>
                <a:chExt cx="20000" cy="19999"/>
              </a:xfrm>
            </p:grpSpPr>
            <p:grpSp>
              <p:nvGrpSpPr>
                <p:cNvPr id="9744" name="Group 7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38"/>
                  <a:chOff x="0" y="2"/>
                  <a:chExt cx="20000" cy="19998"/>
                </a:xfrm>
              </p:grpSpPr>
              <p:sp>
                <p:nvSpPr>
                  <p:cNvPr id="9746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60"/>
                    <a:ext cx="20000" cy="174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47" name="Freeform 73"/>
                  <p:cNvSpPr>
                    <a:spLocks/>
                  </p:cNvSpPr>
                  <p:nvPr/>
                </p:nvSpPr>
                <p:spPr bwMode="auto">
                  <a:xfrm>
                    <a:off x="7084" y="2"/>
                    <a:ext cx="5706" cy="3743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747"/>
                        </a:moveTo>
                        <a:lnTo>
                          <a:pt x="0" y="0"/>
                        </a:lnTo>
                        <a:lnTo>
                          <a:pt x="19854" y="0"/>
                        </a:lnTo>
                        <a:lnTo>
                          <a:pt x="19854" y="19747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8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84" y="2"/>
                    <a:ext cx="40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7084" y="2"/>
                    <a:ext cx="5706" cy="4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5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34" y="2"/>
                    <a:ext cx="42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45" name="Freeform 77"/>
                <p:cNvSpPr>
                  <a:spLocks/>
                </p:cNvSpPr>
                <p:nvPr/>
              </p:nvSpPr>
              <p:spPr bwMode="auto">
                <a:xfrm>
                  <a:off x="2833" y="17633"/>
                  <a:ext cx="14294" cy="236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23" y="0"/>
                      </a:moveTo>
                      <a:lnTo>
                        <a:pt x="0" y="19623"/>
                      </a:lnTo>
                      <a:lnTo>
                        <a:pt x="7988" y="9811"/>
                      </a:lnTo>
                      <a:lnTo>
                        <a:pt x="10029" y="19623"/>
                      </a:lnTo>
                      <a:lnTo>
                        <a:pt x="12012" y="9811"/>
                      </a:lnTo>
                      <a:lnTo>
                        <a:pt x="19942" y="19623"/>
                      </a:lnTo>
                      <a:lnTo>
                        <a:pt x="15977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42" name="Rectangle 78"/>
              <p:cNvSpPr>
                <a:spLocks noChangeArrowheads="1"/>
              </p:cNvSpPr>
              <p:nvPr/>
            </p:nvSpPr>
            <p:spPr bwMode="auto">
              <a:xfrm>
                <a:off x="0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43" name="Rectangle 79"/>
              <p:cNvSpPr>
                <a:spLocks noChangeArrowheads="1"/>
              </p:cNvSpPr>
              <p:nvPr/>
            </p:nvSpPr>
            <p:spPr bwMode="auto">
              <a:xfrm>
                <a:off x="16993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grpSp>
          <p:nvGrpSpPr>
            <p:cNvPr id="9726" name="Group 80"/>
            <p:cNvGrpSpPr>
              <a:grpSpLocks/>
            </p:cNvGrpSpPr>
            <p:nvPr/>
          </p:nvGrpSpPr>
          <p:grpSpPr bwMode="auto">
            <a:xfrm>
              <a:off x="827" y="2734"/>
              <a:ext cx="412" cy="268"/>
              <a:chOff x="0" y="1"/>
              <a:chExt cx="20000" cy="19999"/>
            </a:xfrm>
          </p:grpSpPr>
          <p:grpSp>
            <p:nvGrpSpPr>
              <p:cNvPr id="9731" name="Group 81"/>
              <p:cNvGrpSpPr>
                <a:grpSpLocks/>
              </p:cNvGrpSpPr>
              <p:nvPr/>
            </p:nvGrpSpPr>
            <p:grpSpPr bwMode="auto">
              <a:xfrm>
                <a:off x="2999" y="1"/>
                <a:ext cx="14002" cy="19999"/>
                <a:chOff x="0" y="1"/>
                <a:chExt cx="20000" cy="19999"/>
              </a:xfrm>
            </p:grpSpPr>
            <p:grpSp>
              <p:nvGrpSpPr>
                <p:cNvPr id="9734" name="Group 8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65"/>
                  <a:chOff x="0" y="1"/>
                  <a:chExt cx="20000" cy="19999"/>
                </a:xfrm>
              </p:grpSpPr>
              <p:sp>
                <p:nvSpPr>
                  <p:cNvPr id="9736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01"/>
                    <a:ext cx="20000" cy="17499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37" name="Freeform 84"/>
                  <p:cNvSpPr>
                    <a:spLocks/>
                  </p:cNvSpPr>
                  <p:nvPr/>
                </p:nvSpPr>
                <p:spPr bwMode="auto">
                  <a:xfrm>
                    <a:off x="7120" y="1"/>
                    <a:ext cx="5731" cy="3766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832"/>
                        </a:moveTo>
                        <a:lnTo>
                          <a:pt x="0" y="0"/>
                        </a:lnTo>
                        <a:lnTo>
                          <a:pt x="19903" y="0"/>
                        </a:lnTo>
                        <a:lnTo>
                          <a:pt x="19903" y="19832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8" name="Line 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20" y="1"/>
                    <a:ext cx="29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120" y="1"/>
                    <a:ext cx="5731" cy="3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0" name="Line 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1" y="1"/>
                    <a:ext cx="27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35" name="Freeform 88"/>
                <p:cNvSpPr>
                  <a:spLocks/>
                </p:cNvSpPr>
                <p:nvPr/>
              </p:nvSpPr>
              <p:spPr bwMode="auto">
                <a:xfrm>
                  <a:off x="2862" y="17643"/>
                  <a:ext cx="14300" cy="235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08" y="0"/>
                      </a:moveTo>
                      <a:lnTo>
                        <a:pt x="0" y="19747"/>
                      </a:lnTo>
                      <a:lnTo>
                        <a:pt x="7977" y="10127"/>
                      </a:lnTo>
                      <a:lnTo>
                        <a:pt x="10000" y="19747"/>
                      </a:lnTo>
                      <a:lnTo>
                        <a:pt x="11984" y="10127"/>
                      </a:lnTo>
                      <a:lnTo>
                        <a:pt x="19961" y="19747"/>
                      </a:lnTo>
                      <a:lnTo>
                        <a:pt x="15953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32" name="Rectangle 89"/>
              <p:cNvSpPr>
                <a:spLocks noChangeArrowheads="1"/>
              </p:cNvSpPr>
              <p:nvPr/>
            </p:nvSpPr>
            <p:spPr bwMode="auto">
              <a:xfrm>
                <a:off x="0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33" name="Rectangle 90"/>
              <p:cNvSpPr>
                <a:spLocks noChangeArrowheads="1"/>
              </p:cNvSpPr>
              <p:nvPr/>
            </p:nvSpPr>
            <p:spPr bwMode="auto">
              <a:xfrm>
                <a:off x="16982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sp>
          <p:nvSpPr>
            <p:cNvPr id="9727" name="Line 91"/>
            <p:cNvSpPr>
              <a:spLocks noChangeShapeType="1"/>
            </p:cNvSpPr>
            <p:nvPr/>
          </p:nvSpPr>
          <p:spPr bwMode="auto">
            <a:xfrm flipH="1">
              <a:off x="884" y="2698"/>
              <a:ext cx="10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8" name="Arc 92"/>
            <p:cNvSpPr>
              <a:spLocks/>
            </p:cNvSpPr>
            <p:nvPr/>
          </p:nvSpPr>
          <p:spPr bwMode="auto">
            <a:xfrm>
              <a:off x="98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9" name="Arc 93"/>
            <p:cNvSpPr>
              <a:spLocks/>
            </p:cNvSpPr>
            <p:nvPr/>
          </p:nvSpPr>
          <p:spPr bwMode="auto">
            <a:xfrm flipH="1">
              <a:off x="82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" name="Line 94"/>
            <p:cNvSpPr>
              <a:spLocks noChangeShapeType="1"/>
            </p:cNvSpPr>
            <p:nvPr/>
          </p:nvSpPr>
          <p:spPr bwMode="auto">
            <a:xfrm>
              <a:off x="827" y="2734"/>
              <a:ext cx="1" cy="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8" name="TextBox 517"/>
          <p:cNvSpPr txBox="1">
            <a:spLocks noChangeArrowheads="1"/>
          </p:cNvSpPr>
          <p:nvPr/>
        </p:nvSpPr>
        <p:spPr bwMode="auto">
          <a:xfrm>
            <a:off x="641805" y="4734152"/>
            <a:ext cx="72819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Газопровод</a:t>
            </a:r>
          </a:p>
        </p:txBody>
      </p:sp>
      <p:sp>
        <p:nvSpPr>
          <p:cNvPr id="9249" name="TextBox 518"/>
          <p:cNvSpPr txBox="1">
            <a:spLocks noChangeArrowheads="1"/>
          </p:cNvSpPr>
          <p:nvPr/>
        </p:nvSpPr>
        <p:spPr bwMode="auto">
          <a:xfrm>
            <a:off x="604385" y="4545920"/>
            <a:ext cx="1617862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Газоперерабатывающий завод</a:t>
            </a:r>
          </a:p>
        </p:txBody>
      </p:sp>
      <p:grpSp>
        <p:nvGrpSpPr>
          <p:cNvPr id="9250" name="Группа 36"/>
          <p:cNvGrpSpPr>
            <a:grpSpLocks/>
          </p:cNvGrpSpPr>
          <p:nvPr/>
        </p:nvGrpSpPr>
        <p:grpSpPr bwMode="auto">
          <a:xfrm>
            <a:off x="175759" y="5169581"/>
            <a:ext cx="412750" cy="255134"/>
            <a:chOff x="6966857" y="2514584"/>
            <a:chExt cx="856343" cy="500066"/>
          </a:xfrm>
        </p:grpSpPr>
        <p:sp>
          <p:nvSpPr>
            <p:cNvPr id="332" name="Овал 45"/>
            <p:cNvSpPr/>
            <p:nvPr/>
          </p:nvSpPr>
          <p:spPr>
            <a:xfrm>
              <a:off x="7115069" y="2514584"/>
              <a:ext cx="50110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3" name="Полилиния 33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99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1" name="TextBox 27"/>
          <p:cNvSpPr txBox="1">
            <a:spLocks noChangeArrowheads="1"/>
          </p:cNvSpPr>
          <p:nvPr/>
        </p:nvSpPr>
        <p:spPr bwMode="auto">
          <a:xfrm>
            <a:off x="637269" y="5207000"/>
            <a:ext cx="2042657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автодорогой</a:t>
            </a:r>
          </a:p>
        </p:txBody>
      </p:sp>
      <p:grpSp>
        <p:nvGrpSpPr>
          <p:cNvPr id="9252" name="Группа 40"/>
          <p:cNvGrpSpPr>
            <a:grpSpLocks/>
          </p:cNvGrpSpPr>
          <p:nvPr/>
        </p:nvGrpSpPr>
        <p:grpSpPr bwMode="auto">
          <a:xfrm>
            <a:off x="190501" y="5512027"/>
            <a:ext cx="411616" cy="255134"/>
            <a:chOff x="6966857" y="2514584"/>
            <a:chExt cx="856343" cy="500066"/>
          </a:xfrm>
        </p:grpSpPr>
        <p:sp>
          <p:nvSpPr>
            <p:cNvPr id="336" name="Овал 335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7" name="Полилиния 336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3" name="TextBox 337"/>
          <p:cNvSpPr txBox="1">
            <a:spLocks noChangeArrowheads="1"/>
          </p:cNvSpPr>
          <p:nvPr/>
        </p:nvSpPr>
        <p:spPr bwMode="auto">
          <a:xfrm>
            <a:off x="642938" y="5480278"/>
            <a:ext cx="1369396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 речными преградами</a:t>
            </a:r>
          </a:p>
        </p:txBody>
      </p:sp>
      <p:grpSp>
        <p:nvGrpSpPr>
          <p:cNvPr id="9254" name="Группа 45"/>
          <p:cNvGrpSpPr>
            <a:grpSpLocks/>
          </p:cNvGrpSpPr>
          <p:nvPr/>
        </p:nvGrpSpPr>
        <p:grpSpPr bwMode="auto">
          <a:xfrm>
            <a:off x="190501" y="5854474"/>
            <a:ext cx="411616" cy="255134"/>
            <a:chOff x="6966857" y="2514584"/>
            <a:chExt cx="856343" cy="500066"/>
          </a:xfrm>
        </p:grpSpPr>
        <p:sp>
          <p:nvSpPr>
            <p:cNvPr id="340" name="Овал 339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1" name="Полилиния 4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5" name="TextBox 341"/>
          <p:cNvSpPr txBox="1">
            <a:spLocks noChangeArrowheads="1"/>
          </p:cNvSpPr>
          <p:nvPr/>
        </p:nvSpPr>
        <p:spPr bwMode="auto">
          <a:xfrm>
            <a:off x="647475" y="5906635"/>
            <a:ext cx="1637098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ЖД</a:t>
            </a:r>
          </a:p>
        </p:txBody>
      </p:sp>
      <p:grpSp>
        <p:nvGrpSpPr>
          <p:cNvPr id="9256" name="Группа 49"/>
          <p:cNvGrpSpPr>
            <a:grpSpLocks/>
          </p:cNvGrpSpPr>
          <p:nvPr/>
        </p:nvGrpSpPr>
        <p:grpSpPr bwMode="auto">
          <a:xfrm>
            <a:off x="206376" y="6200322"/>
            <a:ext cx="411616" cy="255134"/>
            <a:chOff x="6966857" y="2514584"/>
            <a:chExt cx="856343" cy="500066"/>
          </a:xfrm>
        </p:grpSpPr>
        <p:sp>
          <p:nvSpPr>
            <p:cNvPr id="344" name="Овал 343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5" name="Полилиния 344"/>
            <p:cNvSpPr/>
            <p:nvPr/>
          </p:nvSpPr>
          <p:spPr>
            <a:xfrm>
              <a:off x="6966857" y="2772395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7" name="TextBox 345"/>
          <p:cNvSpPr txBox="1">
            <a:spLocks noChangeArrowheads="1"/>
          </p:cNvSpPr>
          <p:nvPr/>
        </p:nvSpPr>
        <p:spPr bwMode="auto">
          <a:xfrm>
            <a:off x="642938" y="6185582"/>
            <a:ext cx="1439928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переходами и оврагами</a:t>
            </a:r>
          </a:p>
        </p:txBody>
      </p:sp>
      <p:grpSp>
        <p:nvGrpSpPr>
          <p:cNvPr id="9258" name="Группа 56"/>
          <p:cNvGrpSpPr>
            <a:grpSpLocks/>
          </p:cNvGrpSpPr>
          <p:nvPr/>
        </p:nvGrpSpPr>
        <p:grpSpPr bwMode="auto">
          <a:xfrm rot="2193924">
            <a:off x="149679" y="4862286"/>
            <a:ext cx="437696" cy="359456"/>
            <a:chOff x="6686552" y="4225700"/>
            <a:chExt cx="613914" cy="503462"/>
          </a:xfrm>
        </p:grpSpPr>
        <p:sp>
          <p:nvSpPr>
            <p:cNvPr id="348" name="Овал 347"/>
            <p:cNvSpPr/>
            <p:nvPr/>
          </p:nvSpPr>
          <p:spPr>
            <a:xfrm>
              <a:off x="6686552" y="4514848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9" name="Полилиния 348"/>
            <p:cNvSpPr/>
            <p:nvPr/>
          </p:nvSpPr>
          <p:spPr>
            <a:xfrm flipH="1">
              <a:off x="6978971" y="4252904"/>
              <a:ext cx="45719" cy="381016"/>
            </a:xfrm>
            <a:custGeom>
              <a:avLst/>
              <a:gdLst>
                <a:gd name="connsiteX0" fmla="*/ 4762 w 4762"/>
                <a:gd name="connsiteY0" fmla="*/ 0 h 400050"/>
                <a:gd name="connsiteX1" fmla="*/ 0 w 4762"/>
                <a:gd name="connsiteY1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00050">
                  <a:moveTo>
                    <a:pt x="4762" y="0"/>
                  </a:moveTo>
                  <a:cubicBezTo>
                    <a:pt x="3175" y="133350"/>
                    <a:pt x="1587" y="266700"/>
                    <a:pt x="0" y="400050"/>
                  </a:cubicBezTo>
                </a:path>
              </a:pathLst>
            </a:custGeom>
            <a:ln w="47625">
              <a:solidFill>
                <a:schemeClr val="tx1"/>
              </a:solidFill>
            </a:ln>
            <a:scene3d>
              <a:camera prst="orthographicFront">
                <a:rot lat="0" lon="0" rev="7200000"/>
              </a:camera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7086152" y="4225700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9" name="TextBox 517"/>
          <p:cNvSpPr txBox="1">
            <a:spLocks noChangeArrowheads="1"/>
          </p:cNvSpPr>
          <p:nvPr/>
        </p:nvSpPr>
        <p:spPr bwMode="auto">
          <a:xfrm>
            <a:off x="629332" y="4911045"/>
            <a:ext cx="80834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Нефтепровод</a:t>
            </a:r>
          </a:p>
        </p:txBody>
      </p:sp>
      <p:sp>
        <p:nvSpPr>
          <p:cNvPr id="9260" name="Rectangle 426"/>
          <p:cNvSpPr>
            <a:spLocks noChangeArrowheads="1"/>
          </p:cNvSpPr>
          <p:nvPr/>
        </p:nvSpPr>
        <p:spPr bwMode="auto">
          <a:xfrm>
            <a:off x="3464152" y="975424"/>
            <a:ext cx="62356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Морской порт</a:t>
            </a:r>
          </a:p>
        </p:txBody>
      </p:sp>
      <p:pic>
        <p:nvPicPr>
          <p:cNvPr id="9261" name="Picture 2" descr="C:\Documents and Settings\Виктор\Мои документы\Мои рисунки\metr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867" y="1197429"/>
            <a:ext cx="243794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Rectangle 426"/>
          <p:cNvSpPr>
            <a:spLocks noChangeArrowheads="1"/>
          </p:cNvSpPr>
          <p:nvPr/>
        </p:nvSpPr>
        <p:spPr bwMode="auto">
          <a:xfrm>
            <a:off x="3470957" y="1228291"/>
            <a:ext cx="6508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Метрополитен</a:t>
            </a:r>
          </a:p>
        </p:txBody>
      </p:sp>
      <p:grpSp>
        <p:nvGrpSpPr>
          <p:cNvPr id="9263" name="Группа 156"/>
          <p:cNvGrpSpPr>
            <a:grpSpLocks/>
          </p:cNvGrpSpPr>
          <p:nvPr/>
        </p:nvGrpSpPr>
        <p:grpSpPr bwMode="auto">
          <a:xfrm>
            <a:off x="295957" y="6530292"/>
            <a:ext cx="235857" cy="200055"/>
            <a:chOff x="6517485" y="1659733"/>
            <a:chExt cx="190500" cy="172400"/>
          </a:xfrm>
        </p:grpSpPr>
        <p:sp>
          <p:nvSpPr>
            <p:cNvPr id="356" name="Прямоугольник 355"/>
            <p:cNvSpPr/>
            <p:nvPr/>
          </p:nvSpPr>
          <p:spPr>
            <a:xfrm>
              <a:off x="6529896" y="1668567"/>
              <a:ext cx="152401" cy="152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09" name="TextBox 155"/>
            <p:cNvSpPr txBox="1">
              <a:spLocks noChangeArrowheads="1"/>
            </p:cNvSpPr>
            <p:nvPr/>
          </p:nvSpPr>
          <p:spPr bwMode="auto">
            <a:xfrm>
              <a:off x="6517485" y="1659733"/>
              <a:ext cx="190500" cy="17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700" b="1">
                  <a:latin typeface="Times New Roman" pitchFamily="18" charset="0"/>
                </a:rPr>
                <a:t>9</a:t>
              </a:r>
            </a:p>
          </p:txBody>
        </p:sp>
      </p:grpSp>
      <p:sp>
        <p:nvSpPr>
          <p:cNvPr id="9264" name="Text Box 47"/>
          <p:cNvSpPr txBox="1">
            <a:spLocks noChangeArrowheads="1"/>
          </p:cNvSpPr>
          <p:nvPr/>
        </p:nvSpPr>
        <p:spPr bwMode="auto">
          <a:xfrm>
            <a:off x="639537" y="6531428"/>
            <a:ext cx="738188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Пляжи;</a:t>
            </a:r>
          </a:p>
        </p:txBody>
      </p:sp>
      <p:grpSp>
        <p:nvGrpSpPr>
          <p:cNvPr id="9265" name="Группа 358"/>
          <p:cNvGrpSpPr>
            <a:grpSpLocks/>
          </p:cNvGrpSpPr>
          <p:nvPr/>
        </p:nvGrpSpPr>
        <p:grpSpPr bwMode="auto">
          <a:xfrm>
            <a:off x="3099029" y="1698626"/>
            <a:ext cx="132669" cy="123599"/>
            <a:chOff x="834987" y="8515376"/>
            <a:chExt cx="217488" cy="215900"/>
          </a:xfrm>
        </p:grpSpPr>
        <p:sp>
          <p:nvSpPr>
            <p:cNvPr id="360" name="Овал 359"/>
            <p:cNvSpPr/>
            <p:nvPr/>
          </p:nvSpPr>
          <p:spPr bwMode="auto">
            <a:xfrm>
              <a:off x="834987" y="8515376"/>
              <a:ext cx="217488" cy="215900"/>
            </a:xfrm>
            <a:prstGeom prst="ellipse">
              <a:avLst/>
            </a:prstGeom>
            <a:noFill/>
            <a:ln w="41275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1" name="Овал 360"/>
            <p:cNvSpPr/>
            <p:nvPr/>
          </p:nvSpPr>
          <p:spPr bwMode="auto">
            <a:xfrm>
              <a:off x="909599" y="8582050"/>
              <a:ext cx="71438" cy="730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58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9266" name="Text Box 47"/>
          <p:cNvSpPr txBox="1">
            <a:spLocks noChangeArrowheads="1"/>
          </p:cNvSpPr>
          <p:nvPr/>
        </p:nvSpPr>
        <p:spPr bwMode="auto">
          <a:xfrm>
            <a:off x="3358696" y="1651001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Водозаборные станции;</a:t>
            </a:r>
          </a:p>
        </p:txBody>
      </p:sp>
      <p:grpSp>
        <p:nvGrpSpPr>
          <p:cNvPr id="9267" name="Group 465"/>
          <p:cNvGrpSpPr>
            <a:grpSpLocks/>
          </p:cNvGrpSpPr>
          <p:nvPr/>
        </p:nvGrpSpPr>
        <p:grpSpPr bwMode="auto">
          <a:xfrm>
            <a:off x="3026456" y="2095501"/>
            <a:ext cx="251732" cy="184831"/>
            <a:chOff x="7363" y="4473"/>
            <a:chExt cx="191" cy="188"/>
          </a:xfrm>
        </p:grpSpPr>
        <p:sp>
          <p:nvSpPr>
            <p:cNvPr id="364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365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68" name="Text Box 47"/>
          <p:cNvSpPr txBox="1">
            <a:spLocks noChangeArrowheads="1"/>
          </p:cNvSpPr>
          <p:nvPr/>
        </p:nvSpPr>
        <p:spPr bwMode="auto">
          <a:xfrm>
            <a:off x="3358696" y="208642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9269" name="Group 128"/>
          <p:cNvGrpSpPr>
            <a:grpSpLocks/>
          </p:cNvGrpSpPr>
          <p:nvPr/>
        </p:nvGrpSpPr>
        <p:grpSpPr bwMode="auto">
          <a:xfrm flipH="1">
            <a:off x="3069546" y="3209019"/>
            <a:ext cx="144009" cy="268741"/>
            <a:chOff x="3767" y="2115"/>
            <a:chExt cx="159" cy="368"/>
          </a:xfrm>
        </p:grpSpPr>
        <p:grpSp>
          <p:nvGrpSpPr>
            <p:cNvPr id="9685" name="Group 129"/>
            <p:cNvGrpSpPr>
              <a:grpSpLocks/>
            </p:cNvGrpSpPr>
            <p:nvPr/>
          </p:nvGrpSpPr>
          <p:grpSpPr bwMode="auto">
            <a:xfrm>
              <a:off x="3767" y="2217"/>
              <a:ext cx="159" cy="266"/>
              <a:chOff x="3767" y="2217"/>
              <a:chExt cx="159" cy="266"/>
            </a:xfrm>
          </p:grpSpPr>
          <p:sp>
            <p:nvSpPr>
              <p:cNvPr id="9692" name="Freeform 130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3" name="Freeform 131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6" name="Group 132"/>
            <p:cNvGrpSpPr>
              <a:grpSpLocks/>
            </p:cNvGrpSpPr>
            <p:nvPr/>
          </p:nvGrpSpPr>
          <p:grpSpPr bwMode="auto">
            <a:xfrm>
              <a:off x="3807" y="2115"/>
              <a:ext cx="79" cy="77"/>
              <a:chOff x="3807" y="2115"/>
              <a:chExt cx="79" cy="77"/>
            </a:xfrm>
          </p:grpSpPr>
          <p:sp>
            <p:nvSpPr>
              <p:cNvPr id="9690" name="Freeform 133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1" name="Freeform 134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7" name="Group 135"/>
            <p:cNvGrpSpPr>
              <a:grpSpLocks/>
            </p:cNvGrpSpPr>
            <p:nvPr/>
          </p:nvGrpSpPr>
          <p:grpSpPr bwMode="auto">
            <a:xfrm>
              <a:off x="3767" y="2217"/>
              <a:ext cx="79" cy="266"/>
              <a:chOff x="3767" y="2217"/>
              <a:chExt cx="79" cy="266"/>
            </a:xfrm>
          </p:grpSpPr>
          <p:sp>
            <p:nvSpPr>
              <p:cNvPr id="9688" name="Freeform 136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9" name="Freeform 137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70" name="Text Box 47"/>
          <p:cNvSpPr txBox="1">
            <a:spLocks noChangeArrowheads="1"/>
          </p:cNvSpPr>
          <p:nvPr/>
        </p:nvSpPr>
        <p:spPr bwMode="auto">
          <a:xfrm>
            <a:off x="3359831" y="323623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месторождение;</a:t>
            </a:r>
          </a:p>
        </p:txBody>
      </p:sp>
      <p:grpSp>
        <p:nvGrpSpPr>
          <p:cNvPr id="9271" name="Группа 377"/>
          <p:cNvGrpSpPr>
            <a:grpSpLocks/>
          </p:cNvGrpSpPr>
          <p:nvPr/>
        </p:nvGrpSpPr>
        <p:grpSpPr bwMode="auto">
          <a:xfrm>
            <a:off x="2892653" y="3499311"/>
            <a:ext cx="589643" cy="405948"/>
            <a:chOff x="4523592" y="5717578"/>
            <a:chExt cx="765501" cy="563207"/>
          </a:xfrm>
        </p:grpSpPr>
        <p:grpSp>
          <p:nvGrpSpPr>
            <p:cNvPr id="9675" name="Group 118"/>
            <p:cNvGrpSpPr>
              <a:grpSpLocks/>
            </p:cNvGrpSpPr>
            <p:nvPr/>
          </p:nvGrpSpPr>
          <p:grpSpPr bwMode="auto">
            <a:xfrm>
              <a:off x="4523592" y="5787726"/>
              <a:ext cx="264373" cy="266347"/>
              <a:chOff x="315" y="951"/>
              <a:chExt cx="144" cy="147"/>
            </a:xfrm>
          </p:grpSpPr>
          <p:grpSp>
            <p:nvGrpSpPr>
              <p:cNvPr id="9680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9683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84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81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2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76" name="Группа 218"/>
            <p:cNvGrpSpPr>
              <a:grpSpLocks/>
            </p:cNvGrpSpPr>
            <p:nvPr/>
          </p:nvGrpSpPr>
          <p:grpSpPr bwMode="auto">
            <a:xfrm>
              <a:off x="4684812" y="5717578"/>
              <a:ext cx="604281" cy="563207"/>
              <a:chOff x="4684812" y="5717578"/>
              <a:chExt cx="604281" cy="563207"/>
            </a:xfrm>
          </p:grpSpPr>
          <p:sp>
            <p:nvSpPr>
              <p:cNvPr id="9677" name="Line 124"/>
              <p:cNvSpPr>
                <a:spLocks noChangeShapeType="1"/>
              </p:cNvSpPr>
              <p:nvPr/>
            </p:nvSpPr>
            <p:spPr bwMode="auto">
              <a:xfrm>
                <a:off x="4820012" y="5940875"/>
                <a:ext cx="216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8" name="Text Box 125"/>
              <p:cNvSpPr txBox="1">
                <a:spLocks noChangeArrowheads="1"/>
              </p:cNvSpPr>
              <p:nvPr/>
            </p:nvSpPr>
            <p:spPr bwMode="auto">
              <a:xfrm>
                <a:off x="4684812" y="5717578"/>
                <a:ext cx="604281" cy="563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ГАЗ</a:t>
                </a:r>
              </a:p>
            </p:txBody>
          </p:sp>
          <p:sp>
            <p:nvSpPr>
              <p:cNvPr id="9679" name="Text Box 126"/>
              <p:cNvSpPr txBox="1">
                <a:spLocks noChangeArrowheads="1"/>
              </p:cNvSpPr>
              <p:nvPr/>
            </p:nvSpPr>
            <p:spPr bwMode="auto">
              <a:xfrm>
                <a:off x="4756212" y="5868548"/>
                <a:ext cx="302141" cy="371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2</a:t>
                </a:r>
              </a:p>
            </p:txBody>
          </p:sp>
        </p:grpSp>
      </p:grpSp>
      <p:sp>
        <p:nvSpPr>
          <p:cNvPr id="9272" name="Text Box 47"/>
          <p:cNvSpPr txBox="1">
            <a:spLocks noChangeArrowheads="1"/>
          </p:cNvSpPr>
          <p:nvPr/>
        </p:nvSpPr>
        <p:spPr bwMode="auto">
          <a:xfrm>
            <a:off x="3347357" y="3521982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хранилище;</a:t>
            </a:r>
          </a:p>
        </p:txBody>
      </p:sp>
      <p:grpSp>
        <p:nvGrpSpPr>
          <p:cNvPr id="9273" name="Group 105"/>
          <p:cNvGrpSpPr>
            <a:grpSpLocks/>
          </p:cNvGrpSpPr>
          <p:nvPr/>
        </p:nvGrpSpPr>
        <p:grpSpPr bwMode="auto">
          <a:xfrm>
            <a:off x="3027589" y="3789589"/>
            <a:ext cx="223384" cy="209777"/>
            <a:chOff x="3061" y="3475"/>
            <a:chExt cx="182" cy="182"/>
          </a:xfrm>
        </p:grpSpPr>
        <p:grpSp>
          <p:nvGrpSpPr>
            <p:cNvPr id="9664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9666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9669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9673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4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670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9671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2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667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8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65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74" name="Text Box 47"/>
          <p:cNvSpPr txBox="1">
            <a:spLocks noChangeArrowheads="1"/>
          </p:cNvSpPr>
          <p:nvPr/>
        </p:nvSpPr>
        <p:spPr bwMode="auto">
          <a:xfrm>
            <a:off x="3364366" y="3777117"/>
            <a:ext cx="1332366" cy="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Компрессорная станция;</a:t>
            </a:r>
          </a:p>
        </p:txBody>
      </p:sp>
      <p:sp>
        <p:nvSpPr>
          <p:cNvPr id="9275" name="TextBox 13"/>
          <p:cNvSpPr txBox="1">
            <a:spLocks noChangeArrowheads="1"/>
          </p:cNvSpPr>
          <p:nvPr/>
        </p:nvSpPr>
        <p:spPr bwMode="auto">
          <a:xfrm>
            <a:off x="3438071" y="4118429"/>
            <a:ext cx="2249663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Военизированный горноспасательный взвод</a:t>
            </a:r>
            <a:endParaRPr lang="ru-RU" sz="9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6" name="TextBox 15"/>
          <p:cNvSpPr txBox="1">
            <a:spLocks noChangeArrowheads="1"/>
          </p:cNvSpPr>
          <p:nvPr/>
        </p:nvSpPr>
        <p:spPr bwMode="auto">
          <a:xfrm>
            <a:off x="3434670" y="4333876"/>
            <a:ext cx="2009212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 погрузки угля на ж/д транспорт  </a:t>
            </a: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2898322" y="4408714"/>
            <a:ext cx="252866" cy="11906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2"/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1" tIns="39445" rIns="78891" bIns="39445"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8" name="Group 82"/>
          <p:cNvGrpSpPr>
            <a:grpSpLocks/>
          </p:cNvGrpSpPr>
          <p:nvPr/>
        </p:nvGrpSpPr>
        <p:grpSpPr bwMode="auto">
          <a:xfrm>
            <a:off x="2898323" y="4110493"/>
            <a:ext cx="442232" cy="236991"/>
            <a:chOff x="4207" y="2129"/>
            <a:chExt cx="499" cy="456"/>
          </a:xfrm>
        </p:grpSpPr>
        <p:sp>
          <p:nvSpPr>
            <p:cNvPr id="9661" name="AutoShape 83"/>
            <p:cNvSpPr>
              <a:spLocks noChangeArrowheads="1"/>
            </p:cNvSpPr>
            <p:nvPr/>
          </p:nvSpPr>
          <p:spPr bwMode="auto">
            <a:xfrm rot="5400000">
              <a:off x="4288" y="2048"/>
              <a:ext cx="337" cy="499"/>
            </a:xfrm>
            <a:prstGeom prst="flowChartExtract">
              <a:avLst/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Times New Roman" pitchFamily="18" charset="0"/>
              </a:endParaRPr>
            </a:p>
          </p:txBody>
        </p:sp>
        <p:sp>
          <p:nvSpPr>
            <p:cNvPr id="9662" name="Line 84"/>
            <p:cNvSpPr>
              <a:spLocks noChangeShapeType="1"/>
            </p:cNvSpPr>
            <p:nvPr/>
          </p:nvSpPr>
          <p:spPr bwMode="auto">
            <a:xfrm>
              <a:off x="4217" y="2449"/>
              <a:ext cx="0" cy="13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63" name="Text Box 85"/>
            <p:cNvSpPr txBox="1">
              <a:spLocks noChangeArrowheads="1"/>
            </p:cNvSpPr>
            <p:nvPr/>
          </p:nvSpPr>
          <p:spPr bwMode="auto">
            <a:xfrm>
              <a:off x="4223" y="2189"/>
              <a:ext cx="40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ВГСВ</a:t>
              </a:r>
            </a:p>
          </p:txBody>
        </p:sp>
      </p:grpSp>
      <p:grpSp>
        <p:nvGrpSpPr>
          <p:cNvPr id="9279" name="Группа 49"/>
          <p:cNvGrpSpPr>
            <a:grpSpLocks/>
          </p:cNvGrpSpPr>
          <p:nvPr/>
        </p:nvGrpSpPr>
        <p:grpSpPr bwMode="auto">
          <a:xfrm>
            <a:off x="2898321" y="4621894"/>
            <a:ext cx="214313" cy="278022"/>
            <a:chOff x="214282" y="1325391"/>
            <a:chExt cx="214314" cy="278951"/>
          </a:xfrm>
        </p:grpSpPr>
        <p:sp>
          <p:nvSpPr>
            <p:cNvPr id="435" name="Равнобедренный треугольник 183"/>
            <p:cNvSpPr/>
            <p:nvPr/>
          </p:nvSpPr>
          <p:spPr>
            <a:xfrm>
              <a:off x="214282" y="1325391"/>
              <a:ext cx="214314" cy="2138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60" name="TextBox 48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14314" cy="24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1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80" name="TextBox 15"/>
          <p:cNvSpPr txBox="1">
            <a:spLocks noChangeArrowheads="1"/>
          </p:cNvSpPr>
          <p:nvPr/>
        </p:nvSpPr>
        <p:spPr bwMode="auto">
          <a:xfrm>
            <a:off x="3446010" y="4621894"/>
            <a:ext cx="475139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Шахта</a:t>
            </a:r>
          </a:p>
        </p:txBody>
      </p:sp>
      <p:graphicFrame>
        <p:nvGraphicFramePr>
          <p:cNvPr id="9281" name="Object 100"/>
          <p:cNvGraphicFramePr>
            <a:graphicFrameLocks noChangeAspect="1"/>
          </p:cNvGraphicFramePr>
          <p:nvPr/>
        </p:nvGraphicFramePr>
        <p:xfrm>
          <a:off x="2818947" y="4856617"/>
          <a:ext cx="435429" cy="292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Clip" r:id="rId6" imgW="5807075" imgH="3009900" progId="">
                  <p:embed/>
                </p:oleObj>
              </mc:Choice>
              <mc:Fallback>
                <p:oleObj name="Clip" r:id="rId6" imgW="5807075" imgH="30099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8947" y="4856617"/>
                        <a:ext cx="435429" cy="2925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82" name="TextBox 15"/>
          <p:cNvSpPr txBox="1">
            <a:spLocks noChangeArrowheads="1"/>
          </p:cNvSpPr>
          <p:nvPr/>
        </p:nvSpPr>
        <p:spPr bwMode="auto">
          <a:xfrm>
            <a:off x="3446009" y="4900840"/>
            <a:ext cx="199959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Обогатительная фабрика, (комбинаты)</a:t>
            </a:r>
          </a:p>
        </p:txBody>
      </p:sp>
      <p:grpSp>
        <p:nvGrpSpPr>
          <p:cNvPr id="9283" name="Group 360"/>
          <p:cNvGrpSpPr>
            <a:grpSpLocks/>
          </p:cNvGrpSpPr>
          <p:nvPr/>
        </p:nvGrpSpPr>
        <p:grpSpPr bwMode="auto">
          <a:xfrm>
            <a:off x="2815546" y="5259162"/>
            <a:ext cx="462643" cy="241527"/>
            <a:chOff x="6432" y="3569"/>
            <a:chExt cx="810" cy="602"/>
          </a:xfrm>
        </p:grpSpPr>
        <p:sp>
          <p:nvSpPr>
            <p:cNvPr id="9515" name="Freeform 361"/>
            <p:cNvSpPr>
              <a:spLocks/>
            </p:cNvSpPr>
            <p:nvPr/>
          </p:nvSpPr>
          <p:spPr bwMode="auto">
            <a:xfrm>
              <a:off x="6432" y="3569"/>
              <a:ext cx="810" cy="602"/>
            </a:xfrm>
            <a:custGeom>
              <a:avLst/>
              <a:gdLst>
                <a:gd name="T0" fmla="*/ 0 w 3240"/>
                <a:gd name="T1" fmla="*/ 0 h 2404"/>
                <a:gd name="T2" fmla="*/ 0 w 3240"/>
                <a:gd name="T3" fmla="*/ 0 h 2404"/>
                <a:gd name="T4" fmla="*/ 0 w 3240"/>
                <a:gd name="T5" fmla="*/ 0 h 2404"/>
                <a:gd name="T6" fmla="*/ 0 w 3240"/>
                <a:gd name="T7" fmla="*/ 0 h 2404"/>
                <a:gd name="T8" fmla="*/ 0 w 3240"/>
                <a:gd name="T9" fmla="*/ 0 h 2404"/>
                <a:gd name="T10" fmla="*/ 0 w 3240"/>
                <a:gd name="T11" fmla="*/ 0 h 2404"/>
                <a:gd name="T12" fmla="*/ 0 w 3240"/>
                <a:gd name="T13" fmla="*/ 0 h 2404"/>
                <a:gd name="T14" fmla="*/ 0 w 3240"/>
                <a:gd name="T15" fmla="*/ 0 h 2404"/>
                <a:gd name="T16" fmla="*/ 0 w 3240"/>
                <a:gd name="T17" fmla="*/ 0 h 2404"/>
                <a:gd name="T18" fmla="*/ 0 w 3240"/>
                <a:gd name="T19" fmla="*/ 0 h 2404"/>
                <a:gd name="T20" fmla="*/ 0 w 3240"/>
                <a:gd name="T21" fmla="*/ 0 h 2404"/>
                <a:gd name="T22" fmla="*/ 0 w 3240"/>
                <a:gd name="T23" fmla="*/ 0 h 2404"/>
                <a:gd name="T24" fmla="*/ 0 w 3240"/>
                <a:gd name="T25" fmla="*/ 0 h 2404"/>
                <a:gd name="T26" fmla="*/ 0 w 3240"/>
                <a:gd name="T27" fmla="*/ 0 h 2404"/>
                <a:gd name="T28" fmla="*/ 0 w 3240"/>
                <a:gd name="T29" fmla="*/ 0 h 2404"/>
                <a:gd name="T30" fmla="*/ 0 w 3240"/>
                <a:gd name="T31" fmla="*/ 0 h 2404"/>
                <a:gd name="T32" fmla="*/ 0 w 3240"/>
                <a:gd name="T33" fmla="*/ 0 h 2404"/>
                <a:gd name="T34" fmla="*/ 0 w 3240"/>
                <a:gd name="T35" fmla="*/ 0 h 2404"/>
                <a:gd name="T36" fmla="*/ 0 w 3240"/>
                <a:gd name="T37" fmla="*/ 0 h 2404"/>
                <a:gd name="T38" fmla="*/ 0 w 3240"/>
                <a:gd name="T39" fmla="*/ 0 h 2404"/>
                <a:gd name="T40" fmla="*/ 0 w 3240"/>
                <a:gd name="T41" fmla="*/ 0 h 2404"/>
                <a:gd name="T42" fmla="*/ 0 w 3240"/>
                <a:gd name="T43" fmla="*/ 0 h 2404"/>
                <a:gd name="T44" fmla="*/ 0 w 3240"/>
                <a:gd name="T45" fmla="*/ 0 h 2404"/>
                <a:gd name="T46" fmla="*/ 0 w 3240"/>
                <a:gd name="T47" fmla="*/ 0 h 2404"/>
                <a:gd name="T48" fmla="*/ 0 w 3240"/>
                <a:gd name="T49" fmla="*/ 0 h 2404"/>
                <a:gd name="T50" fmla="*/ 0 w 3240"/>
                <a:gd name="T51" fmla="*/ 0 h 2404"/>
                <a:gd name="T52" fmla="*/ 0 w 3240"/>
                <a:gd name="T53" fmla="*/ 0 h 2404"/>
                <a:gd name="T54" fmla="*/ 0 w 3240"/>
                <a:gd name="T55" fmla="*/ 0 h 2404"/>
                <a:gd name="T56" fmla="*/ 0 w 3240"/>
                <a:gd name="T57" fmla="*/ 0 h 2404"/>
                <a:gd name="T58" fmla="*/ 0 w 3240"/>
                <a:gd name="T59" fmla="*/ 0 h 2404"/>
                <a:gd name="T60" fmla="*/ 0 w 3240"/>
                <a:gd name="T61" fmla="*/ 0 h 2404"/>
                <a:gd name="T62" fmla="*/ 0 w 3240"/>
                <a:gd name="T63" fmla="*/ 0 h 2404"/>
                <a:gd name="T64" fmla="*/ 0 w 3240"/>
                <a:gd name="T65" fmla="*/ 0 h 2404"/>
                <a:gd name="T66" fmla="*/ 0 w 3240"/>
                <a:gd name="T67" fmla="*/ 0 h 2404"/>
                <a:gd name="T68" fmla="*/ 0 w 3240"/>
                <a:gd name="T69" fmla="*/ 0 h 2404"/>
                <a:gd name="T70" fmla="*/ 0 w 3240"/>
                <a:gd name="T71" fmla="*/ 0 h 2404"/>
                <a:gd name="T72" fmla="*/ 0 w 3240"/>
                <a:gd name="T73" fmla="*/ 0 h 2404"/>
                <a:gd name="T74" fmla="*/ 0 w 3240"/>
                <a:gd name="T75" fmla="*/ 0 h 2404"/>
                <a:gd name="T76" fmla="*/ 0 w 3240"/>
                <a:gd name="T77" fmla="*/ 0 h 2404"/>
                <a:gd name="T78" fmla="*/ 0 w 3240"/>
                <a:gd name="T79" fmla="*/ 0 h 2404"/>
                <a:gd name="T80" fmla="*/ 0 w 3240"/>
                <a:gd name="T81" fmla="*/ 0 h 2404"/>
                <a:gd name="T82" fmla="*/ 0 w 3240"/>
                <a:gd name="T83" fmla="*/ 0 h 2404"/>
                <a:gd name="T84" fmla="*/ 0 w 3240"/>
                <a:gd name="T85" fmla="*/ 0 h 2404"/>
                <a:gd name="T86" fmla="*/ 0 w 3240"/>
                <a:gd name="T87" fmla="*/ 0 h 2404"/>
                <a:gd name="T88" fmla="*/ 0 w 3240"/>
                <a:gd name="T89" fmla="*/ 0 h 2404"/>
                <a:gd name="T90" fmla="*/ 0 w 3240"/>
                <a:gd name="T91" fmla="*/ 0 h 2404"/>
                <a:gd name="T92" fmla="*/ 0 w 3240"/>
                <a:gd name="T93" fmla="*/ 0 h 2404"/>
                <a:gd name="T94" fmla="*/ 0 w 3240"/>
                <a:gd name="T95" fmla="*/ 0 h 2404"/>
                <a:gd name="T96" fmla="*/ 0 w 3240"/>
                <a:gd name="T97" fmla="*/ 0 h 2404"/>
                <a:gd name="T98" fmla="*/ 0 w 3240"/>
                <a:gd name="T99" fmla="*/ 0 h 2404"/>
                <a:gd name="T100" fmla="*/ 0 w 3240"/>
                <a:gd name="T101" fmla="*/ 0 h 2404"/>
                <a:gd name="T102" fmla="*/ 0 w 3240"/>
                <a:gd name="T103" fmla="*/ 0 h 2404"/>
                <a:gd name="T104" fmla="*/ 0 w 3240"/>
                <a:gd name="T105" fmla="*/ 0 h 2404"/>
                <a:gd name="T106" fmla="*/ 0 w 3240"/>
                <a:gd name="T107" fmla="*/ 0 h 2404"/>
                <a:gd name="T108" fmla="*/ 0 w 3240"/>
                <a:gd name="T109" fmla="*/ 0 h 2404"/>
                <a:gd name="T110" fmla="*/ 0 w 3240"/>
                <a:gd name="T111" fmla="*/ 0 h 2404"/>
                <a:gd name="T112" fmla="*/ 0 w 3240"/>
                <a:gd name="T113" fmla="*/ 0 h 2404"/>
                <a:gd name="T114" fmla="*/ 0 w 3240"/>
                <a:gd name="T115" fmla="*/ 0 h 2404"/>
                <a:gd name="T116" fmla="*/ 0 w 3240"/>
                <a:gd name="T117" fmla="*/ 0 h 2404"/>
                <a:gd name="T118" fmla="*/ 0 w 3240"/>
                <a:gd name="T119" fmla="*/ 0 h 2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40"/>
                <a:gd name="T181" fmla="*/ 0 h 2404"/>
                <a:gd name="T182" fmla="*/ 3240 w 3240"/>
                <a:gd name="T183" fmla="*/ 2404 h 2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40" h="2404">
                  <a:moveTo>
                    <a:pt x="1866" y="3"/>
                  </a:moveTo>
                  <a:lnTo>
                    <a:pt x="1876" y="0"/>
                  </a:lnTo>
                  <a:lnTo>
                    <a:pt x="1887" y="1"/>
                  </a:lnTo>
                  <a:lnTo>
                    <a:pt x="1898" y="2"/>
                  </a:lnTo>
                  <a:lnTo>
                    <a:pt x="1909" y="5"/>
                  </a:lnTo>
                  <a:lnTo>
                    <a:pt x="1919" y="9"/>
                  </a:lnTo>
                  <a:lnTo>
                    <a:pt x="1929" y="15"/>
                  </a:lnTo>
                  <a:lnTo>
                    <a:pt x="1939" y="20"/>
                  </a:lnTo>
                  <a:lnTo>
                    <a:pt x="1950" y="26"/>
                  </a:lnTo>
                  <a:lnTo>
                    <a:pt x="1960" y="30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90" y="37"/>
                  </a:lnTo>
                  <a:lnTo>
                    <a:pt x="1998" y="36"/>
                  </a:lnTo>
                  <a:lnTo>
                    <a:pt x="2008" y="34"/>
                  </a:lnTo>
                  <a:lnTo>
                    <a:pt x="2019" y="28"/>
                  </a:lnTo>
                  <a:lnTo>
                    <a:pt x="2028" y="20"/>
                  </a:lnTo>
                  <a:lnTo>
                    <a:pt x="2038" y="20"/>
                  </a:lnTo>
                  <a:lnTo>
                    <a:pt x="2050" y="22"/>
                  </a:lnTo>
                  <a:lnTo>
                    <a:pt x="2061" y="24"/>
                  </a:lnTo>
                  <a:lnTo>
                    <a:pt x="2073" y="28"/>
                  </a:lnTo>
                  <a:lnTo>
                    <a:pt x="2082" y="31"/>
                  </a:lnTo>
                  <a:lnTo>
                    <a:pt x="2092" y="36"/>
                  </a:lnTo>
                  <a:lnTo>
                    <a:pt x="2099" y="41"/>
                  </a:lnTo>
                  <a:lnTo>
                    <a:pt x="2108" y="47"/>
                  </a:lnTo>
                  <a:lnTo>
                    <a:pt x="2116" y="37"/>
                  </a:lnTo>
                  <a:lnTo>
                    <a:pt x="2126" y="32"/>
                  </a:lnTo>
                  <a:lnTo>
                    <a:pt x="2135" y="29"/>
                  </a:lnTo>
                  <a:lnTo>
                    <a:pt x="2146" y="29"/>
                  </a:lnTo>
                  <a:lnTo>
                    <a:pt x="2157" y="30"/>
                  </a:lnTo>
                  <a:lnTo>
                    <a:pt x="2167" y="34"/>
                  </a:lnTo>
                  <a:lnTo>
                    <a:pt x="2178" y="39"/>
                  </a:lnTo>
                  <a:lnTo>
                    <a:pt x="2190" y="45"/>
                  </a:lnTo>
                  <a:lnTo>
                    <a:pt x="2199" y="50"/>
                  </a:lnTo>
                  <a:lnTo>
                    <a:pt x="2211" y="57"/>
                  </a:lnTo>
                  <a:lnTo>
                    <a:pt x="2222" y="62"/>
                  </a:lnTo>
                  <a:lnTo>
                    <a:pt x="2234" y="68"/>
                  </a:lnTo>
                  <a:lnTo>
                    <a:pt x="2244" y="72"/>
                  </a:lnTo>
                  <a:lnTo>
                    <a:pt x="2256" y="75"/>
                  </a:lnTo>
                  <a:lnTo>
                    <a:pt x="2267" y="76"/>
                  </a:lnTo>
                  <a:lnTo>
                    <a:pt x="2279" y="76"/>
                  </a:lnTo>
                  <a:lnTo>
                    <a:pt x="2285" y="79"/>
                  </a:lnTo>
                  <a:lnTo>
                    <a:pt x="2292" y="82"/>
                  </a:lnTo>
                  <a:lnTo>
                    <a:pt x="2298" y="82"/>
                  </a:lnTo>
                  <a:lnTo>
                    <a:pt x="2305" y="83"/>
                  </a:lnTo>
                  <a:lnTo>
                    <a:pt x="2311" y="82"/>
                  </a:lnTo>
                  <a:lnTo>
                    <a:pt x="2319" y="81"/>
                  </a:lnTo>
                  <a:lnTo>
                    <a:pt x="2325" y="79"/>
                  </a:lnTo>
                  <a:lnTo>
                    <a:pt x="2332" y="79"/>
                  </a:lnTo>
                  <a:lnTo>
                    <a:pt x="2338" y="76"/>
                  </a:lnTo>
                  <a:lnTo>
                    <a:pt x="2344" y="75"/>
                  </a:lnTo>
                  <a:lnTo>
                    <a:pt x="2351" y="74"/>
                  </a:lnTo>
                  <a:lnTo>
                    <a:pt x="2357" y="74"/>
                  </a:lnTo>
                  <a:lnTo>
                    <a:pt x="2364" y="74"/>
                  </a:lnTo>
                  <a:lnTo>
                    <a:pt x="2372" y="79"/>
                  </a:lnTo>
                  <a:lnTo>
                    <a:pt x="2379" y="81"/>
                  </a:lnTo>
                  <a:lnTo>
                    <a:pt x="2387" y="88"/>
                  </a:lnTo>
                  <a:lnTo>
                    <a:pt x="2397" y="95"/>
                  </a:lnTo>
                  <a:lnTo>
                    <a:pt x="2408" y="103"/>
                  </a:lnTo>
                  <a:lnTo>
                    <a:pt x="2418" y="112"/>
                  </a:lnTo>
                  <a:lnTo>
                    <a:pt x="2429" y="121"/>
                  </a:lnTo>
                  <a:lnTo>
                    <a:pt x="2439" y="127"/>
                  </a:lnTo>
                  <a:lnTo>
                    <a:pt x="2451" y="133"/>
                  </a:lnTo>
                  <a:lnTo>
                    <a:pt x="2458" y="134"/>
                  </a:lnTo>
                  <a:lnTo>
                    <a:pt x="2464" y="136"/>
                  </a:lnTo>
                  <a:lnTo>
                    <a:pt x="2470" y="136"/>
                  </a:lnTo>
                  <a:lnTo>
                    <a:pt x="2480" y="137"/>
                  </a:lnTo>
                  <a:lnTo>
                    <a:pt x="2479" y="128"/>
                  </a:lnTo>
                  <a:lnTo>
                    <a:pt x="2480" y="121"/>
                  </a:lnTo>
                  <a:lnTo>
                    <a:pt x="2486" y="130"/>
                  </a:lnTo>
                  <a:lnTo>
                    <a:pt x="2493" y="140"/>
                  </a:lnTo>
                  <a:lnTo>
                    <a:pt x="2494" y="145"/>
                  </a:lnTo>
                  <a:lnTo>
                    <a:pt x="2498" y="150"/>
                  </a:lnTo>
                  <a:lnTo>
                    <a:pt x="2502" y="155"/>
                  </a:lnTo>
                  <a:lnTo>
                    <a:pt x="2505" y="162"/>
                  </a:lnTo>
                  <a:lnTo>
                    <a:pt x="2510" y="172"/>
                  </a:lnTo>
                  <a:lnTo>
                    <a:pt x="2517" y="182"/>
                  </a:lnTo>
                  <a:lnTo>
                    <a:pt x="2523" y="192"/>
                  </a:lnTo>
                  <a:lnTo>
                    <a:pt x="2529" y="203"/>
                  </a:lnTo>
                  <a:lnTo>
                    <a:pt x="2534" y="207"/>
                  </a:lnTo>
                  <a:lnTo>
                    <a:pt x="2540" y="214"/>
                  </a:lnTo>
                  <a:lnTo>
                    <a:pt x="2545" y="218"/>
                  </a:lnTo>
                  <a:lnTo>
                    <a:pt x="2552" y="223"/>
                  </a:lnTo>
                  <a:lnTo>
                    <a:pt x="2558" y="227"/>
                  </a:lnTo>
                  <a:lnTo>
                    <a:pt x="2564" y="231"/>
                  </a:lnTo>
                  <a:lnTo>
                    <a:pt x="2573" y="233"/>
                  </a:lnTo>
                  <a:lnTo>
                    <a:pt x="2582" y="236"/>
                  </a:lnTo>
                  <a:lnTo>
                    <a:pt x="2581" y="244"/>
                  </a:lnTo>
                  <a:lnTo>
                    <a:pt x="2582" y="252"/>
                  </a:lnTo>
                  <a:lnTo>
                    <a:pt x="2583" y="258"/>
                  </a:lnTo>
                  <a:lnTo>
                    <a:pt x="2587" y="265"/>
                  </a:lnTo>
                  <a:lnTo>
                    <a:pt x="2592" y="273"/>
                  </a:lnTo>
                  <a:lnTo>
                    <a:pt x="2602" y="281"/>
                  </a:lnTo>
                  <a:lnTo>
                    <a:pt x="2606" y="283"/>
                  </a:lnTo>
                  <a:lnTo>
                    <a:pt x="2611" y="285"/>
                  </a:lnTo>
                  <a:lnTo>
                    <a:pt x="2618" y="287"/>
                  </a:lnTo>
                  <a:lnTo>
                    <a:pt x="2624" y="290"/>
                  </a:lnTo>
                  <a:lnTo>
                    <a:pt x="2632" y="290"/>
                  </a:lnTo>
                  <a:lnTo>
                    <a:pt x="2639" y="293"/>
                  </a:lnTo>
                  <a:lnTo>
                    <a:pt x="2646" y="294"/>
                  </a:lnTo>
                  <a:lnTo>
                    <a:pt x="2656" y="297"/>
                  </a:lnTo>
                  <a:lnTo>
                    <a:pt x="2657" y="296"/>
                  </a:lnTo>
                  <a:lnTo>
                    <a:pt x="2659" y="295"/>
                  </a:lnTo>
                  <a:lnTo>
                    <a:pt x="2661" y="296"/>
                  </a:lnTo>
                  <a:lnTo>
                    <a:pt x="2662" y="297"/>
                  </a:lnTo>
                  <a:lnTo>
                    <a:pt x="2665" y="306"/>
                  </a:lnTo>
                  <a:lnTo>
                    <a:pt x="2671" y="314"/>
                  </a:lnTo>
                  <a:lnTo>
                    <a:pt x="2677" y="323"/>
                  </a:lnTo>
                  <a:lnTo>
                    <a:pt x="2683" y="333"/>
                  </a:lnTo>
                  <a:lnTo>
                    <a:pt x="2687" y="342"/>
                  </a:lnTo>
                  <a:lnTo>
                    <a:pt x="2692" y="353"/>
                  </a:lnTo>
                  <a:lnTo>
                    <a:pt x="2692" y="358"/>
                  </a:lnTo>
                  <a:lnTo>
                    <a:pt x="2692" y="363"/>
                  </a:lnTo>
                  <a:lnTo>
                    <a:pt x="2692" y="368"/>
                  </a:lnTo>
                  <a:lnTo>
                    <a:pt x="2692" y="374"/>
                  </a:lnTo>
                  <a:lnTo>
                    <a:pt x="2699" y="381"/>
                  </a:lnTo>
                  <a:lnTo>
                    <a:pt x="2709" y="389"/>
                  </a:lnTo>
                  <a:lnTo>
                    <a:pt x="2714" y="392"/>
                  </a:lnTo>
                  <a:lnTo>
                    <a:pt x="2720" y="396"/>
                  </a:lnTo>
                  <a:lnTo>
                    <a:pt x="2727" y="401"/>
                  </a:lnTo>
                  <a:lnTo>
                    <a:pt x="2733" y="406"/>
                  </a:lnTo>
                  <a:lnTo>
                    <a:pt x="2738" y="409"/>
                  </a:lnTo>
                  <a:lnTo>
                    <a:pt x="2744" y="415"/>
                  </a:lnTo>
                  <a:lnTo>
                    <a:pt x="2749" y="419"/>
                  </a:lnTo>
                  <a:lnTo>
                    <a:pt x="2755" y="426"/>
                  </a:lnTo>
                  <a:lnTo>
                    <a:pt x="2759" y="430"/>
                  </a:lnTo>
                  <a:lnTo>
                    <a:pt x="2763" y="438"/>
                  </a:lnTo>
                  <a:lnTo>
                    <a:pt x="2767" y="443"/>
                  </a:lnTo>
                  <a:lnTo>
                    <a:pt x="2770" y="452"/>
                  </a:lnTo>
                  <a:lnTo>
                    <a:pt x="2773" y="457"/>
                  </a:lnTo>
                  <a:lnTo>
                    <a:pt x="2775" y="462"/>
                  </a:lnTo>
                  <a:lnTo>
                    <a:pt x="2777" y="468"/>
                  </a:lnTo>
                  <a:lnTo>
                    <a:pt x="2779" y="473"/>
                  </a:lnTo>
                  <a:lnTo>
                    <a:pt x="2774" y="478"/>
                  </a:lnTo>
                  <a:lnTo>
                    <a:pt x="2776" y="484"/>
                  </a:lnTo>
                  <a:lnTo>
                    <a:pt x="2781" y="491"/>
                  </a:lnTo>
                  <a:lnTo>
                    <a:pt x="2788" y="500"/>
                  </a:lnTo>
                  <a:lnTo>
                    <a:pt x="2795" y="508"/>
                  </a:lnTo>
                  <a:lnTo>
                    <a:pt x="2804" y="518"/>
                  </a:lnTo>
                  <a:lnTo>
                    <a:pt x="2809" y="527"/>
                  </a:lnTo>
                  <a:lnTo>
                    <a:pt x="2811" y="538"/>
                  </a:lnTo>
                  <a:lnTo>
                    <a:pt x="2808" y="538"/>
                  </a:lnTo>
                  <a:lnTo>
                    <a:pt x="2805" y="540"/>
                  </a:lnTo>
                  <a:lnTo>
                    <a:pt x="2808" y="544"/>
                  </a:lnTo>
                  <a:lnTo>
                    <a:pt x="2812" y="550"/>
                  </a:lnTo>
                  <a:lnTo>
                    <a:pt x="2816" y="555"/>
                  </a:lnTo>
                  <a:lnTo>
                    <a:pt x="2818" y="563"/>
                  </a:lnTo>
                  <a:lnTo>
                    <a:pt x="2820" y="569"/>
                  </a:lnTo>
                  <a:lnTo>
                    <a:pt x="2822" y="577"/>
                  </a:lnTo>
                  <a:lnTo>
                    <a:pt x="2824" y="585"/>
                  </a:lnTo>
                  <a:lnTo>
                    <a:pt x="2827" y="592"/>
                  </a:lnTo>
                  <a:lnTo>
                    <a:pt x="2828" y="599"/>
                  </a:lnTo>
                  <a:lnTo>
                    <a:pt x="2830" y="606"/>
                  </a:lnTo>
                  <a:lnTo>
                    <a:pt x="2833" y="611"/>
                  </a:lnTo>
                  <a:lnTo>
                    <a:pt x="2836" y="617"/>
                  </a:lnTo>
                  <a:lnTo>
                    <a:pt x="2840" y="620"/>
                  </a:lnTo>
                  <a:lnTo>
                    <a:pt x="2845" y="625"/>
                  </a:lnTo>
                  <a:lnTo>
                    <a:pt x="2852" y="627"/>
                  </a:lnTo>
                  <a:lnTo>
                    <a:pt x="2859" y="627"/>
                  </a:lnTo>
                  <a:lnTo>
                    <a:pt x="2864" y="634"/>
                  </a:lnTo>
                  <a:lnTo>
                    <a:pt x="2865" y="643"/>
                  </a:lnTo>
                  <a:lnTo>
                    <a:pt x="2865" y="652"/>
                  </a:lnTo>
                  <a:lnTo>
                    <a:pt x="2867" y="660"/>
                  </a:lnTo>
                  <a:lnTo>
                    <a:pt x="2865" y="670"/>
                  </a:lnTo>
                  <a:lnTo>
                    <a:pt x="2865" y="679"/>
                  </a:lnTo>
                  <a:lnTo>
                    <a:pt x="2865" y="687"/>
                  </a:lnTo>
                  <a:lnTo>
                    <a:pt x="2868" y="697"/>
                  </a:lnTo>
                  <a:lnTo>
                    <a:pt x="2870" y="696"/>
                  </a:lnTo>
                  <a:lnTo>
                    <a:pt x="2873" y="695"/>
                  </a:lnTo>
                  <a:lnTo>
                    <a:pt x="2874" y="695"/>
                  </a:lnTo>
                  <a:lnTo>
                    <a:pt x="2875" y="697"/>
                  </a:lnTo>
                  <a:lnTo>
                    <a:pt x="2874" y="702"/>
                  </a:lnTo>
                  <a:lnTo>
                    <a:pt x="2875" y="709"/>
                  </a:lnTo>
                  <a:lnTo>
                    <a:pt x="2877" y="712"/>
                  </a:lnTo>
                  <a:lnTo>
                    <a:pt x="2881" y="718"/>
                  </a:lnTo>
                  <a:lnTo>
                    <a:pt x="2886" y="721"/>
                  </a:lnTo>
                  <a:lnTo>
                    <a:pt x="2893" y="723"/>
                  </a:lnTo>
                  <a:lnTo>
                    <a:pt x="2900" y="725"/>
                  </a:lnTo>
                  <a:lnTo>
                    <a:pt x="2909" y="728"/>
                  </a:lnTo>
                  <a:lnTo>
                    <a:pt x="2915" y="731"/>
                  </a:lnTo>
                  <a:lnTo>
                    <a:pt x="2923" y="733"/>
                  </a:lnTo>
                  <a:lnTo>
                    <a:pt x="2933" y="735"/>
                  </a:lnTo>
                  <a:lnTo>
                    <a:pt x="2941" y="738"/>
                  </a:lnTo>
                  <a:lnTo>
                    <a:pt x="2947" y="741"/>
                  </a:lnTo>
                  <a:lnTo>
                    <a:pt x="2956" y="747"/>
                  </a:lnTo>
                  <a:lnTo>
                    <a:pt x="2960" y="752"/>
                  </a:lnTo>
                  <a:lnTo>
                    <a:pt x="2968" y="760"/>
                  </a:lnTo>
                  <a:lnTo>
                    <a:pt x="2977" y="765"/>
                  </a:lnTo>
                  <a:lnTo>
                    <a:pt x="2985" y="775"/>
                  </a:lnTo>
                  <a:lnTo>
                    <a:pt x="2989" y="784"/>
                  </a:lnTo>
                  <a:lnTo>
                    <a:pt x="2993" y="795"/>
                  </a:lnTo>
                  <a:lnTo>
                    <a:pt x="2993" y="805"/>
                  </a:lnTo>
                  <a:lnTo>
                    <a:pt x="2992" y="817"/>
                  </a:lnTo>
                  <a:lnTo>
                    <a:pt x="2988" y="828"/>
                  </a:lnTo>
                  <a:lnTo>
                    <a:pt x="2986" y="842"/>
                  </a:lnTo>
                  <a:lnTo>
                    <a:pt x="2981" y="854"/>
                  </a:lnTo>
                  <a:lnTo>
                    <a:pt x="2976" y="868"/>
                  </a:lnTo>
                  <a:lnTo>
                    <a:pt x="2971" y="881"/>
                  </a:lnTo>
                  <a:lnTo>
                    <a:pt x="2969" y="895"/>
                  </a:lnTo>
                  <a:lnTo>
                    <a:pt x="2965" y="908"/>
                  </a:lnTo>
                  <a:lnTo>
                    <a:pt x="2963" y="922"/>
                  </a:lnTo>
                  <a:lnTo>
                    <a:pt x="2963" y="934"/>
                  </a:lnTo>
                  <a:lnTo>
                    <a:pt x="2965" y="948"/>
                  </a:lnTo>
                  <a:lnTo>
                    <a:pt x="2959" y="967"/>
                  </a:lnTo>
                  <a:lnTo>
                    <a:pt x="2958" y="987"/>
                  </a:lnTo>
                  <a:lnTo>
                    <a:pt x="2954" y="1007"/>
                  </a:lnTo>
                  <a:lnTo>
                    <a:pt x="2953" y="1029"/>
                  </a:lnTo>
                  <a:lnTo>
                    <a:pt x="2951" y="1050"/>
                  </a:lnTo>
                  <a:lnTo>
                    <a:pt x="2951" y="1070"/>
                  </a:lnTo>
                  <a:lnTo>
                    <a:pt x="2951" y="1092"/>
                  </a:lnTo>
                  <a:lnTo>
                    <a:pt x="2951" y="1113"/>
                  </a:lnTo>
                  <a:lnTo>
                    <a:pt x="2951" y="1134"/>
                  </a:lnTo>
                  <a:lnTo>
                    <a:pt x="2951" y="1156"/>
                  </a:lnTo>
                  <a:lnTo>
                    <a:pt x="2951" y="1176"/>
                  </a:lnTo>
                  <a:lnTo>
                    <a:pt x="2952" y="1198"/>
                  </a:lnTo>
                  <a:lnTo>
                    <a:pt x="2951" y="1218"/>
                  </a:lnTo>
                  <a:lnTo>
                    <a:pt x="2951" y="1239"/>
                  </a:lnTo>
                  <a:lnTo>
                    <a:pt x="2950" y="1259"/>
                  </a:lnTo>
                  <a:lnTo>
                    <a:pt x="2950" y="1280"/>
                  </a:lnTo>
                  <a:lnTo>
                    <a:pt x="2946" y="1298"/>
                  </a:lnTo>
                  <a:lnTo>
                    <a:pt x="2945" y="1317"/>
                  </a:lnTo>
                  <a:lnTo>
                    <a:pt x="2944" y="1335"/>
                  </a:lnTo>
                  <a:lnTo>
                    <a:pt x="2945" y="1352"/>
                  </a:lnTo>
                  <a:lnTo>
                    <a:pt x="2946" y="1367"/>
                  </a:lnTo>
                  <a:lnTo>
                    <a:pt x="2948" y="1385"/>
                  </a:lnTo>
                  <a:lnTo>
                    <a:pt x="2952" y="1400"/>
                  </a:lnTo>
                  <a:lnTo>
                    <a:pt x="2956" y="1416"/>
                  </a:lnTo>
                  <a:lnTo>
                    <a:pt x="2958" y="1430"/>
                  </a:lnTo>
                  <a:lnTo>
                    <a:pt x="2962" y="1446"/>
                  </a:lnTo>
                  <a:lnTo>
                    <a:pt x="2965" y="1462"/>
                  </a:lnTo>
                  <a:lnTo>
                    <a:pt x="2969" y="1479"/>
                  </a:lnTo>
                  <a:lnTo>
                    <a:pt x="2970" y="1495"/>
                  </a:lnTo>
                  <a:lnTo>
                    <a:pt x="2971" y="1514"/>
                  </a:lnTo>
                  <a:lnTo>
                    <a:pt x="2971" y="1533"/>
                  </a:lnTo>
                  <a:lnTo>
                    <a:pt x="2971" y="1554"/>
                  </a:lnTo>
                  <a:lnTo>
                    <a:pt x="2982" y="1552"/>
                  </a:lnTo>
                  <a:lnTo>
                    <a:pt x="2994" y="1551"/>
                  </a:lnTo>
                  <a:lnTo>
                    <a:pt x="3007" y="1550"/>
                  </a:lnTo>
                  <a:lnTo>
                    <a:pt x="3021" y="1549"/>
                  </a:lnTo>
                  <a:lnTo>
                    <a:pt x="3034" y="1547"/>
                  </a:lnTo>
                  <a:lnTo>
                    <a:pt x="3047" y="1546"/>
                  </a:lnTo>
                  <a:lnTo>
                    <a:pt x="3062" y="1544"/>
                  </a:lnTo>
                  <a:lnTo>
                    <a:pt x="3075" y="1544"/>
                  </a:lnTo>
                  <a:lnTo>
                    <a:pt x="3088" y="1542"/>
                  </a:lnTo>
                  <a:lnTo>
                    <a:pt x="3101" y="1540"/>
                  </a:lnTo>
                  <a:lnTo>
                    <a:pt x="3115" y="1540"/>
                  </a:lnTo>
                  <a:lnTo>
                    <a:pt x="3128" y="1542"/>
                  </a:lnTo>
                  <a:lnTo>
                    <a:pt x="3140" y="1543"/>
                  </a:lnTo>
                  <a:lnTo>
                    <a:pt x="3152" y="1546"/>
                  </a:lnTo>
                  <a:lnTo>
                    <a:pt x="3163" y="1547"/>
                  </a:lnTo>
                  <a:lnTo>
                    <a:pt x="3175" y="1552"/>
                  </a:lnTo>
                  <a:lnTo>
                    <a:pt x="3175" y="1556"/>
                  </a:lnTo>
                  <a:lnTo>
                    <a:pt x="3175" y="1558"/>
                  </a:lnTo>
                  <a:lnTo>
                    <a:pt x="3165" y="1561"/>
                  </a:lnTo>
                  <a:lnTo>
                    <a:pt x="3159" y="1564"/>
                  </a:lnTo>
                  <a:lnTo>
                    <a:pt x="3156" y="1565"/>
                  </a:lnTo>
                  <a:lnTo>
                    <a:pt x="3157" y="1567"/>
                  </a:lnTo>
                  <a:lnTo>
                    <a:pt x="3158" y="1567"/>
                  </a:lnTo>
                  <a:lnTo>
                    <a:pt x="3163" y="1567"/>
                  </a:lnTo>
                  <a:lnTo>
                    <a:pt x="3168" y="1569"/>
                  </a:lnTo>
                  <a:lnTo>
                    <a:pt x="3176" y="1570"/>
                  </a:lnTo>
                  <a:lnTo>
                    <a:pt x="3182" y="1570"/>
                  </a:lnTo>
                  <a:lnTo>
                    <a:pt x="3191" y="1570"/>
                  </a:lnTo>
                  <a:lnTo>
                    <a:pt x="3197" y="1571"/>
                  </a:lnTo>
                  <a:lnTo>
                    <a:pt x="3204" y="1573"/>
                  </a:lnTo>
                  <a:lnTo>
                    <a:pt x="3210" y="1574"/>
                  </a:lnTo>
                  <a:lnTo>
                    <a:pt x="3213" y="1577"/>
                  </a:lnTo>
                  <a:lnTo>
                    <a:pt x="3217" y="1580"/>
                  </a:lnTo>
                  <a:lnTo>
                    <a:pt x="3218" y="1587"/>
                  </a:lnTo>
                  <a:lnTo>
                    <a:pt x="3218" y="1596"/>
                  </a:lnTo>
                  <a:lnTo>
                    <a:pt x="3221" y="1605"/>
                  </a:lnTo>
                  <a:lnTo>
                    <a:pt x="3223" y="1615"/>
                  </a:lnTo>
                  <a:lnTo>
                    <a:pt x="3224" y="1625"/>
                  </a:lnTo>
                  <a:lnTo>
                    <a:pt x="3223" y="1633"/>
                  </a:lnTo>
                  <a:lnTo>
                    <a:pt x="3219" y="1642"/>
                  </a:lnTo>
                  <a:lnTo>
                    <a:pt x="3216" y="1646"/>
                  </a:lnTo>
                  <a:lnTo>
                    <a:pt x="3213" y="1651"/>
                  </a:lnTo>
                  <a:lnTo>
                    <a:pt x="3209" y="1653"/>
                  </a:lnTo>
                  <a:lnTo>
                    <a:pt x="3203" y="1657"/>
                  </a:lnTo>
                  <a:lnTo>
                    <a:pt x="3210" y="1666"/>
                  </a:lnTo>
                  <a:lnTo>
                    <a:pt x="3217" y="1676"/>
                  </a:lnTo>
                  <a:lnTo>
                    <a:pt x="3219" y="1681"/>
                  </a:lnTo>
                  <a:lnTo>
                    <a:pt x="3223" y="1686"/>
                  </a:lnTo>
                  <a:lnTo>
                    <a:pt x="3225" y="1693"/>
                  </a:lnTo>
                  <a:lnTo>
                    <a:pt x="3228" y="1698"/>
                  </a:lnTo>
                  <a:lnTo>
                    <a:pt x="3229" y="1704"/>
                  </a:lnTo>
                  <a:lnTo>
                    <a:pt x="3230" y="1710"/>
                  </a:lnTo>
                  <a:lnTo>
                    <a:pt x="3230" y="1716"/>
                  </a:lnTo>
                  <a:lnTo>
                    <a:pt x="3230" y="1724"/>
                  </a:lnTo>
                  <a:lnTo>
                    <a:pt x="3228" y="1730"/>
                  </a:lnTo>
                  <a:lnTo>
                    <a:pt x="3225" y="1737"/>
                  </a:lnTo>
                  <a:lnTo>
                    <a:pt x="3222" y="1745"/>
                  </a:lnTo>
                  <a:lnTo>
                    <a:pt x="3218" y="1752"/>
                  </a:lnTo>
                  <a:lnTo>
                    <a:pt x="3213" y="1760"/>
                  </a:lnTo>
                  <a:lnTo>
                    <a:pt x="3213" y="1768"/>
                  </a:lnTo>
                  <a:lnTo>
                    <a:pt x="3213" y="1774"/>
                  </a:lnTo>
                  <a:lnTo>
                    <a:pt x="3215" y="1780"/>
                  </a:lnTo>
                  <a:lnTo>
                    <a:pt x="3217" y="1786"/>
                  </a:lnTo>
                  <a:lnTo>
                    <a:pt x="3222" y="1790"/>
                  </a:lnTo>
                  <a:lnTo>
                    <a:pt x="3227" y="1797"/>
                  </a:lnTo>
                  <a:lnTo>
                    <a:pt x="3234" y="1803"/>
                  </a:lnTo>
                  <a:lnTo>
                    <a:pt x="3236" y="1802"/>
                  </a:lnTo>
                  <a:lnTo>
                    <a:pt x="3238" y="1804"/>
                  </a:lnTo>
                  <a:lnTo>
                    <a:pt x="3239" y="1809"/>
                  </a:lnTo>
                  <a:lnTo>
                    <a:pt x="3240" y="1815"/>
                  </a:lnTo>
                  <a:lnTo>
                    <a:pt x="3240" y="1822"/>
                  </a:lnTo>
                  <a:lnTo>
                    <a:pt x="3240" y="1830"/>
                  </a:lnTo>
                  <a:lnTo>
                    <a:pt x="3239" y="1840"/>
                  </a:lnTo>
                  <a:lnTo>
                    <a:pt x="3238" y="1852"/>
                  </a:lnTo>
                  <a:lnTo>
                    <a:pt x="3236" y="1862"/>
                  </a:lnTo>
                  <a:lnTo>
                    <a:pt x="3234" y="1873"/>
                  </a:lnTo>
                  <a:lnTo>
                    <a:pt x="3231" y="1883"/>
                  </a:lnTo>
                  <a:lnTo>
                    <a:pt x="3229" y="1894"/>
                  </a:lnTo>
                  <a:lnTo>
                    <a:pt x="3225" y="1904"/>
                  </a:lnTo>
                  <a:lnTo>
                    <a:pt x="3224" y="1913"/>
                  </a:lnTo>
                  <a:lnTo>
                    <a:pt x="3221" y="1922"/>
                  </a:lnTo>
                  <a:lnTo>
                    <a:pt x="3218" y="1930"/>
                  </a:lnTo>
                  <a:lnTo>
                    <a:pt x="3212" y="1937"/>
                  </a:lnTo>
                  <a:lnTo>
                    <a:pt x="3206" y="1947"/>
                  </a:lnTo>
                  <a:lnTo>
                    <a:pt x="3201" y="1957"/>
                  </a:lnTo>
                  <a:lnTo>
                    <a:pt x="3198" y="1968"/>
                  </a:lnTo>
                  <a:lnTo>
                    <a:pt x="3193" y="1977"/>
                  </a:lnTo>
                  <a:lnTo>
                    <a:pt x="3189" y="1988"/>
                  </a:lnTo>
                  <a:lnTo>
                    <a:pt x="3186" y="1998"/>
                  </a:lnTo>
                  <a:lnTo>
                    <a:pt x="3182" y="2009"/>
                  </a:lnTo>
                  <a:lnTo>
                    <a:pt x="3178" y="2017"/>
                  </a:lnTo>
                  <a:lnTo>
                    <a:pt x="3174" y="2027"/>
                  </a:lnTo>
                  <a:lnTo>
                    <a:pt x="3169" y="2036"/>
                  </a:lnTo>
                  <a:lnTo>
                    <a:pt x="3165" y="2044"/>
                  </a:lnTo>
                  <a:lnTo>
                    <a:pt x="3159" y="2053"/>
                  </a:lnTo>
                  <a:lnTo>
                    <a:pt x="3154" y="2059"/>
                  </a:lnTo>
                  <a:lnTo>
                    <a:pt x="3147" y="2065"/>
                  </a:lnTo>
                  <a:lnTo>
                    <a:pt x="3141" y="2072"/>
                  </a:lnTo>
                  <a:lnTo>
                    <a:pt x="3139" y="2080"/>
                  </a:lnTo>
                  <a:lnTo>
                    <a:pt x="3136" y="2088"/>
                  </a:lnTo>
                  <a:lnTo>
                    <a:pt x="3132" y="2094"/>
                  </a:lnTo>
                  <a:lnTo>
                    <a:pt x="3127" y="2102"/>
                  </a:lnTo>
                  <a:lnTo>
                    <a:pt x="3121" y="2107"/>
                  </a:lnTo>
                  <a:lnTo>
                    <a:pt x="3113" y="2114"/>
                  </a:lnTo>
                  <a:lnTo>
                    <a:pt x="3105" y="2118"/>
                  </a:lnTo>
                  <a:lnTo>
                    <a:pt x="3097" y="2123"/>
                  </a:lnTo>
                  <a:lnTo>
                    <a:pt x="3087" y="2126"/>
                  </a:lnTo>
                  <a:lnTo>
                    <a:pt x="3077" y="2131"/>
                  </a:lnTo>
                  <a:lnTo>
                    <a:pt x="3068" y="2134"/>
                  </a:lnTo>
                  <a:lnTo>
                    <a:pt x="3058" y="2137"/>
                  </a:lnTo>
                  <a:lnTo>
                    <a:pt x="3048" y="2141"/>
                  </a:lnTo>
                  <a:lnTo>
                    <a:pt x="3039" y="2145"/>
                  </a:lnTo>
                  <a:lnTo>
                    <a:pt x="3029" y="2147"/>
                  </a:lnTo>
                  <a:lnTo>
                    <a:pt x="3022" y="2151"/>
                  </a:lnTo>
                  <a:lnTo>
                    <a:pt x="2986" y="2162"/>
                  </a:lnTo>
                  <a:lnTo>
                    <a:pt x="2951" y="2174"/>
                  </a:lnTo>
                  <a:lnTo>
                    <a:pt x="2915" y="2184"/>
                  </a:lnTo>
                  <a:lnTo>
                    <a:pt x="2880" y="2195"/>
                  </a:lnTo>
                  <a:lnTo>
                    <a:pt x="2844" y="2203"/>
                  </a:lnTo>
                  <a:lnTo>
                    <a:pt x="2808" y="2213"/>
                  </a:lnTo>
                  <a:lnTo>
                    <a:pt x="2773" y="2223"/>
                  </a:lnTo>
                  <a:lnTo>
                    <a:pt x="2738" y="2232"/>
                  </a:lnTo>
                  <a:lnTo>
                    <a:pt x="2702" y="2242"/>
                  </a:lnTo>
                  <a:lnTo>
                    <a:pt x="2665" y="2251"/>
                  </a:lnTo>
                  <a:lnTo>
                    <a:pt x="2629" y="2261"/>
                  </a:lnTo>
                  <a:lnTo>
                    <a:pt x="2594" y="2271"/>
                  </a:lnTo>
                  <a:lnTo>
                    <a:pt x="2558" y="2282"/>
                  </a:lnTo>
                  <a:lnTo>
                    <a:pt x="2523" y="2294"/>
                  </a:lnTo>
                  <a:lnTo>
                    <a:pt x="2488" y="2306"/>
                  </a:lnTo>
                  <a:lnTo>
                    <a:pt x="2455" y="2321"/>
                  </a:lnTo>
                  <a:lnTo>
                    <a:pt x="2439" y="2324"/>
                  </a:lnTo>
                  <a:lnTo>
                    <a:pt x="2426" y="2328"/>
                  </a:lnTo>
                  <a:lnTo>
                    <a:pt x="2411" y="2332"/>
                  </a:lnTo>
                  <a:lnTo>
                    <a:pt x="2398" y="2337"/>
                  </a:lnTo>
                  <a:lnTo>
                    <a:pt x="2382" y="2341"/>
                  </a:lnTo>
                  <a:lnTo>
                    <a:pt x="2368" y="2346"/>
                  </a:lnTo>
                  <a:lnTo>
                    <a:pt x="2355" y="2350"/>
                  </a:lnTo>
                  <a:lnTo>
                    <a:pt x="2341" y="2356"/>
                  </a:lnTo>
                  <a:lnTo>
                    <a:pt x="2326" y="2359"/>
                  </a:lnTo>
                  <a:lnTo>
                    <a:pt x="2311" y="2363"/>
                  </a:lnTo>
                  <a:lnTo>
                    <a:pt x="2297" y="2368"/>
                  </a:lnTo>
                  <a:lnTo>
                    <a:pt x="2285" y="2371"/>
                  </a:lnTo>
                  <a:lnTo>
                    <a:pt x="2270" y="2374"/>
                  </a:lnTo>
                  <a:lnTo>
                    <a:pt x="2257" y="2377"/>
                  </a:lnTo>
                  <a:lnTo>
                    <a:pt x="2244" y="2380"/>
                  </a:lnTo>
                  <a:lnTo>
                    <a:pt x="2231" y="2381"/>
                  </a:lnTo>
                  <a:lnTo>
                    <a:pt x="2217" y="2371"/>
                  </a:lnTo>
                  <a:lnTo>
                    <a:pt x="2204" y="2363"/>
                  </a:lnTo>
                  <a:lnTo>
                    <a:pt x="2190" y="2357"/>
                  </a:lnTo>
                  <a:lnTo>
                    <a:pt x="2175" y="2351"/>
                  </a:lnTo>
                  <a:lnTo>
                    <a:pt x="2158" y="2347"/>
                  </a:lnTo>
                  <a:lnTo>
                    <a:pt x="2143" y="2344"/>
                  </a:lnTo>
                  <a:lnTo>
                    <a:pt x="2126" y="2343"/>
                  </a:lnTo>
                  <a:lnTo>
                    <a:pt x="2110" y="2343"/>
                  </a:lnTo>
                  <a:lnTo>
                    <a:pt x="2093" y="2343"/>
                  </a:lnTo>
                  <a:lnTo>
                    <a:pt x="2076" y="2345"/>
                  </a:lnTo>
                  <a:lnTo>
                    <a:pt x="2060" y="2347"/>
                  </a:lnTo>
                  <a:lnTo>
                    <a:pt x="2044" y="2351"/>
                  </a:lnTo>
                  <a:lnTo>
                    <a:pt x="2028" y="2356"/>
                  </a:lnTo>
                  <a:lnTo>
                    <a:pt x="2013" y="2361"/>
                  </a:lnTo>
                  <a:lnTo>
                    <a:pt x="1997" y="2368"/>
                  </a:lnTo>
                  <a:lnTo>
                    <a:pt x="1984" y="2375"/>
                  </a:lnTo>
                  <a:lnTo>
                    <a:pt x="1980" y="2365"/>
                  </a:lnTo>
                  <a:lnTo>
                    <a:pt x="1974" y="2359"/>
                  </a:lnTo>
                  <a:lnTo>
                    <a:pt x="1967" y="2354"/>
                  </a:lnTo>
                  <a:lnTo>
                    <a:pt x="1960" y="2350"/>
                  </a:lnTo>
                  <a:lnTo>
                    <a:pt x="1950" y="2348"/>
                  </a:lnTo>
                  <a:lnTo>
                    <a:pt x="1942" y="2347"/>
                  </a:lnTo>
                  <a:lnTo>
                    <a:pt x="1931" y="2346"/>
                  </a:lnTo>
                  <a:lnTo>
                    <a:pt x="1921" y="2346"/>
                  </a:lnTo>
                  <a:lnTo>
                    <a:pt x="1909" y="2346"/>
                  </a:lnTo>
                  <a:lnTo>
                    <a:pt x="1897" y="2347"/>
                  </a:lnTo>
                  <a:lnTo>
                    <a:pt x="1885" y="2347"/>
                  </a:lnTo>
                  <a:lnTo>
                    <a:pt x="1874" y="2348"/>
                  </a:lnTo>
                  <a:lnTo>
                    <a:pt x="1863" y="2349"/>
                  </a:lnTo>
                  <a:lnTo>
                    <a:pt x="1852" y="2350"/>
                  </a:lnTo>
                  <a:lnTo>
                    <a:pt x="1843" y="2349"/>
                  </a:lnTo>
                  <a:lnTo>
                    <a:pt x="1834" y="2349"/>
                  </a:lnTo>
                  <a:lnTo>
                    <a:pt x="1824" y="2352"/>
                  </a:lnTo>
                  <a:lnTo>
                    <a:pt x="1814" y="2357"/>
                  </a:lnTo>
                  <a:lnTo>
                    <a:pt x="1804" y="2358"/>
                  </a:lnTo>
                  <a:lnTo>
                    <a:pt x="1795" y="2358"/>
                  </a:lnTo>
                  <a:lnTo>
                    <a:pt x="1785" y="2358"/>
                  </a:lnTo>
                  <a:lnTo>
                    <a:pt x="1775" y="2357"/>
                  </a:lnTo>
                  <a:lnTo>
                    <a:pt x="1766" y="2355"/>
                  </a:lnTo>
                  <a:lnTo>
                    <a:pt x="1757" y="2354"/>
                  </a:lnTo>
                  <a:lnTo>
                    <a:pt x="1748" y="2350"/>
                  </a:lnTo>
                  <a:lnTo>
                    <a:pt x="1738" y="2348"/>
                  </a:lnTo>
                  <a:lnTo>
                    <a:pt x="1728" y="2348"/>
                  </a:lnTo>
                  <a:lnTo>
                    <a:pt x="1718" y="2348"/>
                  </a:lnTo>
                  <a:lnTo>
                    <a:pt x="1707" y="2347"/>
                  </a:lnTo>
                  <a:lnTo>
                    <a:pt x="1697" y="2348"/>
                  </a:lnTo>
                  <a:lnTo>
                    <a:pt x="1686" y="2350"/>
                  </a:lnTo>
                  <a:lnTo>
                    <a:pt x="1677" y="2356"/>
                  </a:lnTo>
                  <a:lnTo>
                    <a:pt x="1683" y="2357"/>
                  </a:lnTo>
                  <a:lnTo>
                    <a:pt x="1692" y="2358"/>
                  </a:lnTo>
                  <a:lnTo>
                    <a:pt x="1701" y="2361"/>
                  </a:lnTo>
                  <a:lnTo>
                    <a:pt x="1707" y="2368"/>
                  </a:lnTo>
                  <a:lnTo>
                    <a:pt x="1709" y="2371"/>
                  </a:lnTo>
                  <a:lnTo>
                    <a:pt x="1709" y="2380"/>
                  </a:lnTo>
                  <a:lnTo>
                    <a:pt x="1702" y="2381"/>
                  </a:lnTo>
                  <a:lnTo>
                    <a:pt x="1693" y="2384"/>
                  </a:lnTo>
                  <a:lnTo>
                    <a:pt x="1684" y="2386"/>
                  </a:lnTo>
                  <a:lnTo>
                    <a:pt x="1675" y="2389"/>
                  </a:lnTo>
                  <a:lnTo>
                    <a:pt x="1666" y="2389"/>
                  </a:lnTo>
                  <a:lnTo>
                    <a:pt x="1657" y="2391"/>
                  </a:lnTo>
                  <a:lnTo>
                    <a:pt x="1646" y="2391"/>
                  </a:lnTo>
                  <a:lnTo>
                    <a:pt x="1639" y="2392"/>
                  </a:lnTo>
                  <a:lnTo>
                    <a:pt x="1633" y="2390"/>
                  </a:lnTo>
                  <a:lnTo>
                    <a:pt x="1626" y="2389"/>
                  </a:lnTo>
                  <a:lnTo>
                    <a:pt x="1620" y="2387"/>
                  </a:lnTo>
                  <a:lnTo>
                    <a:pt x="1615" y="2384"/>
                  </a:lnTo>
                  <a:lnTo>
                    <a:pt x="1610" y="2380"/>
                  </a:lnTo>
                  <a:lnTo>
                    <a:pt x="1608" y="2374"/>
                  </a:lnTo>
                  <a:lnTo>
                    <a:pt x="1606" y="2369"/>
                  </a:lnTo>
                  <a:lnTo>
                    <a:pt x="1606" y="2361"/>
                  </a:lnTo>
                  <a:lnTo>
                    <a:pt x="1601" y="2355"/>
                  </a:lnTo>
                  <a:lnTo>
                    <a:pt x="1596" y="2349"/>
                  </a:lnTo>
                  <a:lnTo>
                    <a:pt x="1589" y="2347"/>
                  </a:lnTo>
                  <a:lnTo>
                    <a:pt x="1584" y="2346"/>
                  </a:lnTo>
                  <a:lnTo>
                    <a:pt x="1577" y="2345"/>
                  </a:lnTo>
                  <a:lnTo>
                    <a:pt x="1568" y="2347"/>
                  </a:lnTo>
                  <a:lnTo>
                    <a:pt x="1561" y="2348"/>
                  </a:lnTo>
                  <a:lnTo>
                    <a:pt x="1554" y="2351"/>
                  </a:lnTo>
                  <a:lnTo>
                    <a:pt x="1543" y="2355"/>
                  </a:lnTo>
                  <a:lnTo>
                    <a:pt x="1534" y="2358"/>
                  </a:lnTo>
                  <a:lnTo>
                    <a:pt x="1526" y="2361"/>
                  </a:lnTo>
                  <a:lnTo>
                    <a:pt x="1518" y="2365"/>
                  </a:lnTo>
                  <a:lnTo>
                    <a:pt x="1508" y="2369"/>
                  </a:lnTo>
                  <a:lnTo>
                    <a:pt x="1501" y="2371"/>
                  </a:lnTo>
                  <a:lnTo>
                    <a:pt x="1492" y="2373"/>
                  </a:lnTo>
                  <a:lnTo>
                    <a:pt x="1485" y="2375"/>
                  </a:lnTo>
                  <a:lnTo>
                    <a:pt x="1477" y="2375"/>
                  </a:lnTo>
                  <a:lnTo>
                    <a:pt x="1471" y="2376"/>
                  </a:lnTo>
                  <a:lnTo>
                    <a:pt x="1466" y="2376"/>
                  </a:lnTo>
                  <a:lnTo>
                    <a:pt x="1462" y="2377"/>
                  </a:lnTo>
                  <a:lnTo>
                    <a:pt x="1460" y="2377"/>
                  </a:lnTo>
                  <a:lnTo>
                    <a:pt x="1461" y="2378"/>
                  </a:lnTo>
                  <a:lnTo>
                    <a:pt x="1466" y="2378"/>
                  </a:lnTo>
                  <a:lnTo>
                    <a:pt x="1473" y="2380"/>
                  </a:lnTo>
                  <a:lnTo>
                    <a:pt x="1479" y="2380"/>
                  </a:lnTo>
                  <a:lnTo>
                    <a:pt x="1485" y="2380"/>
                  </a:lnTo>
                  <a:lnTo>
                    <a:pt x="1493" y="2381"/>
                  </a:lnTo>
                  <a:lnTo>
                    <a:pt x="1501" y="2383"/>
                  </a:lnTo>
                  <a:lnTo>
                    <a:pt x="1507" y="2384"/>
                  </a:lnTo>
                  <a:lnTo>
                    <a:pt x="1513" y="2386"/>
                  </a:lnTo>
                  <a:lnTo>
                    <a:pt x="1519" y="2389"/>
                  </a:lnTo>
                  <a:lnTo>
                    <a:pt x="1522" y="2392"/>
                  </a:lnTo>
                  <a:lnTo>
                    <a:pt x="1516" y="2392"/>
                  </a:lnTo>
                  <a:lnTo>
                    <a:pt x="1510" y="2392"/>
                  </a:lnTo>
                  <a:lnTo>
                    <a:pt x="1504" y="2394"/>
                  </a:lnTo>
                  <a:lnTo>
                    <a:pt x="1498" y="2396"/>
                  </a:lnTo>
                  <a:lnTo>
                    <a:pt x="1486" y="2398"/>
                  </a:lnTo>
                  <a:lnTo>
                    <a:pt x="1475" y="2401"/>
                  </a:lnTo>
                  <a:lnTo>
                    <a:pt x="1469" y="2401"/>
                  </a:lnTo>
                  <a:lnTo>
                    <a:pt x="1462" y="2402"/>
                  </a:lnTo>
                  <a:lnTo>
                    <a:pt x="1457" y="2403"/>
                  </a:lnTo>
                  <a:lnTo>
                    <a:pt x="1451" y="2404"/>
                  </a:lnTo>
                  <a:lnTo>
                    <a:pt x="1442" y="2403"/>
                  </a:lnTo>
                  <a:lnTo>
                    <a:pt x="1432" y="2402"/>
                  </a:lnTo>
                  <a:lnTo>
                    <a:pt x="1426" y="2399"/>
                  </a:lnTo>
                  <a:lnTo>
                    <a:pt x="1419" y="2395"/>
                  </a:lnTo>
                  <a:lnTo>
                    <a:pt x="1413" y="2389"/>
                  </a:lnTo>
                  <a:lnTo>
                    <a:pt x="1408" y="2383"/>
                  </a:lnTo>
                  <a:lnTo>
                    <a:pt x="1400" y="2383"/>
                  </a:lnTo>
                  <a:lnTo>
                    <a:pt x="1391" y="2384"/>
                  </a:lnTo>
                  <a:lnTo>
                    <a:pt x="1384" y="2385"/>
                  </a:lnTo>
                  <a:lnTo>
                    <a:pt x="1377" y="2388"/>
                  </a:lnTo>
                  <a:lnTo>
                    <a:pt x="1367" y="2389"/>
                  </a:lnTo>
                  <a:lnTo>
                    <a:pt x="1357" y="2391"/>
                  </a:lnTo>
                  <a:lnTo>
                    <a:pt x="1349" y="2394"/>
                  </a:lnTo>
                  <a:lnTo>
                    <a:pt x="1342" y="2396"/>
                  </a:lnTo>
                  <a:lnTo>
                    <a:pt x="1333" y="2396"/>
                  </a:lnTo>
                  <a:lnTo>
                    <a:pt x="1325" y="2397"/>
                  </a:lnTo>
                  <a:lnTo>
                    <a:pt x="1318" y="2396"/>
                  </a:lnTo>
                  <a:lnTo>
                    <a:pt x="1310" y="2396"/>
                  </a:lnTo>
                  <a:lnTo>
                    <a:pt x="1304" y="2392"/>
                  </a:lnTo>
                  <a:lnTo>
                    <a:pt x="1298" y="2389"/>
                  </a:lnTo>
                  <a:lnTo>
                    <a:pt x="1295" y="2385"/>
                  </a:lnTo>
                  <a:lnTo>
                    <a:pt x="1291" y="2380"/>
                  </a:lnTo>
                  <a:lnTo>
                    <a:pt x="1279" y="2376"/>
                  </a:lnTo>
                  <a:lnTo>
                    <a:pt x="1268" y="2375"/>
                  </a:lnTo>
                  <a:lnTo>
                    <a:pt x="1257" y="2374"/>
                  </a:lnTo>
                  <a:lnTo>
                    <a:pt x="1247" y="2374"/>
                  </a:lnTo>
                  <a:lnTo>
                    <a:pt x="1235" y="2374"/>
                  </a:lnTo>
                  <a:lnTo>
                    <a:pt x="1225" y="2375"/>
                  </a:lnTo>
                  <a:lnTo>
                    <a:pt x="1213" y="2376"/>
                  </a:lnTo>
                  <a:lnTo>
                    <a:pt x="1203" y="2378"/>
                  </a:lnTo>
                  <a:lnTo>
                    <a:pt x="1191" y="2378"/>
                  </a:lnTo>
                  <a:lnTo>
                    <a:pt x="1180" y="2380"/>
                  </a:lnTo>
                  <a:lnTo>
                    <a:pt x="1169" y="2381"/>
                  </a:lnTo>
                  <a:lnTo>
                    <a:pt x="1160" y="2383"/>
                  </a:lnTo>
                  <a:lnTo>
                    <a:pt x="1148" y="2384"/>
                  </a:lnTo>
                  <a:lnTo>
                    <a:pt x="1137" y="2386"/>
                  </a:lnTo>
                  <a:lnTo>
                    <a:pt x="1125" y="2387"/>
                  </a:lnTo>
                  <a:lnTo>
                    <a:pt x="1115" y="2389"/>
                  </a:lnTo>
                  <a:lnTo>
                    <a:pt x="1108" y="2389"/>
                  </a:lnTo>
                  <a:lnTo>
                    <a:pt x="1102" y="2391"/>
                  </a:lnTo>
                  <a:lnTo>
                    <a:pt x="1094" y="2392"/>
                  </a:lnTo>
                  <a:lnTo>
                    <a:pt x="1088" y="2395"/>
                  </a:lnTo>
                  <a:lnTo>
                    <a:pt x="1079" y="2396"/>
                  </a:lnTo>
                  <a:lnTo>
                    <a:pt x="1073" y="2397"/>
                  </a:lnTo>
                  <a:lnTo>
                    <a:pt x="1067" y="2398"/>
                  </a:lnTo>
                  <a:lnTo>
                    <a:pt x="1060" y="2399"/>
                  </a:lnTo>
                  <a:lnTo>
                    <a:pt x="1054" y="2398"/>
                  </a:lnTo>
                  <a:lnTo>
                    <a:pt x="1047" y="2398"/>
                  </a:lnTo>
                  <a:lnTo>
                    <a:pt x="1041" y="2397"/>
                  </a:lnTo>
                  <a:lnTo>
                    <a:pt x="1035" y="2396"/>
                  </a:lnTo>
                  <a:lnTo>
                    <a:pt x="1023" y="2390"/>
                  </a:lnTo>
                  <a:lnTo>
                    <a:pt x="1014" y="2383"/>
                  </a:lnTo>
                  <a:lnTo>
                    <a:pt x="1004" y="2380"/>
                  </a:lnTo>
                  <a:lnTo>
                    <a:pt x="995" y="2378"/>
                  </a:lnTo>
                  <a:lnTo>
                    <a:pt x="985" y="2377"/>
                  </a:lnTo>
                  <a:lnTo>
                    <a:pt x="976" y="2378"/>
                  </a:lnTo>
                  <a:lnTo>
                    <a:pt x="966" y="2378"/>
                  </a:lnTo>
                  <a:lnTo>
                    <a:pt x="956" y="2380"/>
                  </a:lnTo>
                  <a:lnTo>
                    <a:pt x="947" y="2380"/>
                  </a:lnTo>
                  <a:lnTo>
                    <a:pt x="937" y="2382"/>
                  </a:lnTo>
                  <a:lnTo>
                    <a:pt x="927" y="2382"/>
                  </a:lnTo>
                  <a:lnTo>
                    <a:pt x="917" y="2383"/>
                  </a:lnTo>
                  <a:lnTo>
                    <a:pt x="907" y="2383"/>
                  </a:lnTo>
                  <a:lnTo>
                    <a:pt x="899" y="2383"/>
                  </a:lnTo>
                  <a:lnTo>
                    <a:pt x="890" y="2380"/>
                  </a:lnTo>
                  <a:lnTo>
                    <a:pt x="882" y="2378"/>
                  </a:lnTo>
                  <a:lnTo>
                    <a:pt x="873" y="2374"/>
                  </a:lnTo>
                  <a:lnTo>
                    <a:pt x="867" y="2369"/>
                  </a:lnTo>
                  <a:lnTo>
                    <a:pt x="859" y="2370"/>
                  </a:lnTo>
                  <a:lnTo>
                    <a:pt x="853" y="2372"/>
                  </a:lnTo>
                  <a:lnTo>
                    <a:pt x="847" y="2373"/>
                  </a:lnTo>
                  <a:lnTo>
                    <a:pt x="841" y="2375"/>
                  </a:lnTo>
                  <a:lnTo>
                    <a:pt x="830" y="2376"/>
                  </a:lnTo>
                  <a:lnTo>
                    <a:pt x="820" y="2376"/>
                  </a:lnTo>
                  <a:lnTo>
                    <a:pt x="811" y="2373"/>
                  </a:lnTo>
                  <a:lnTo>
                    <a:pt x="800" y="2370"/>
                  </a:lnTo>
                  <a:lnTo>
                    <a:pt x="790" y="2365"/>
                  </a:lnTo>
                  <a:lnTo>
                    <a:pt x="782" y="2359"/>
                  </a:lnTo>
                  <a:lnTo>
                    <a:pt x="773" y="2362"/>
                  </a:lnTo>
                  <a:lnTo>
                    <a:pt x="766" y="2367"/>
                  </a:lnTo>
                  <a:lnTo>
                    <a:pt x="760" y="2367"/>
                  </a:lnTo>
                  <a:lnTo>
                    <a:pt x="754" y="2368"/>
                  </a:lnTo>
                  <a:lnTo>
                    <a:pt x="742" y="2365"/>
                  </a:lnTo>
                  <a:lnTo>
                    <a:pt x="732" y="2361"/>
                  </a:lnTo>
                  <a:lnTo>
                    <a:pt x="726" y="2358"/>
                  </a:lnTo>
                  <a:lnTo>
                    <a:pt x="720" y="2357"/>
                  </a:lnTo>
                  <a:lnTo>
                    <a:pt x="715" y="2354"/>
                  </a:lnTo>
                  <a:lnTo>
                    <a:pt x="709" y="2352"/>
                  </a:lnTo>
                  <a:lnTo>
                    <a:pt x="703" y="2351"/>
                  </a:lnTo>
                  <a:lnTo>
                    <a:pt x="697" y="2351"/>
                  </a:lnTo>
                  <a:lnTo>
                    <a:pt x="691" y="2352"/>
                  </a:lnTo>
                  <a:lnTo>
                    <a:pt x="684" y="2356"/>
                  </a:lnTo>
                  <a:lnTo>
                    <a:pt x="674" y="2351"/>
                  </a:lnTo>
                  <a:lnTo>
                    <a:pt x="666" y="2351"/>
                  </a:lnTo>
                  <a:lnTo>
                    <a:pt x="656" y="2351"/>
                  </a:lnTo>
                  <a:lnTo>
                    <a:pt x="648" y="2354"/>
                  </a:lnTo>
                  <a:lnTo>
                    <a:pt x="637" y="2356"/>
                  </a:lnTo>
                  <a:lnTo>
                    <a:pt x="629" y="2358"/>
                  </a:lnTo>
                  <a:lnTo>
                    <a:pt x="619" y="2361"/>
                  </a:lnTo>
                  <a:lnTo>
                    <a:pt x="611" y="2365"/>
                  </a:lnTo>
                  <a:lnTo>
                    <a:pt x="601" y="2368"/>
                  </a:lnTo>
                  <a:lnTo>
                    <a:pt x="590" y="2369"/>
                  </a:lnTo>
                  <a:lnTo>
                    <a:pt x="582" y="2370"/>
                  </a:lnTo>
                  <a:lnTo>
                    <a:pt x="576" y="2371"/>
                  </a:lnTo>
                  <a:lnTo>
                    <a:pt x="568" y="2369"/>
                  </a:lnTo>
                  <a:lnTo>
                    <a:pt x="562" y="2368"/>
                  </a:lnTo>
                  <a:lnTo>
                    <a:pt x="556" y="2361"/>
                  </a:lnTo>
                  <a:lnTo>
                    <a:pt x="553" y="2356"/>
                  </a:lnTo>
                  <a:lnTo>
                    <a:pt x="544" y="2356"/>
                  </a:lnTo>
                  <a:lnTo>
                    <a:pt x="537" y="2358"/>
                  </a:lnTo>
                  <a:lnTo>
                    <a:pt x="531" y="2360"/>
                  </a:lnTo>
                  <a:lnTo>
                    <a:pt x="524" y="2362"/>
                  </a:lnTo>
                  <a:lnTo>
                    <a:pt x="518" y="2361"/>
                  </a:lnTo>
                  <a:lnTo>
                    <a:pt x="511" y="2361"/>
                  </a:lnTo>
                  <a:lnTo>
                    <a:pt x="505" y="2358"/>
                  </a:lnTo>
                  <a:lnTo>
                    <a:pt x="499" y="2351"/>
                  </a:lnTo>
                  <a:lnTo>
                    <a:pt x="487" y="2352"/>
                  </a:lnTo>
                  <a:lnTo>
                    <a:pt x="477" y="2355"/>
                  </a:lnTo>
                  <a:lnTo>
                    <a:pt x="467" y="2356"/>
                  </a:lnTo>
                  <a:lnTo>
                    <a:pt x="458" y="2356"/>
                  </a:lnTo>
                  <a:lnTo>
                    <a:pt x="461" y="2346"/>
                  </a:lnTo>
                  <a:lnTo>
                    <a:pt x="467" y="2338"/>
                  </a:lnTo>
                  <a:lnTo>
                    <a:pt x="476" y="2334"/>
                  </a:lnTo>
                  <a:lnTo>
                    <a:pt x="487" y="2336"/>
                  </a:lnTo>
                  <a:lnTo>
                    <a:pt x="487" y="2329"/>
                  </a:lnTo>
                  <a:lnTo>
                    <a:pt x="488" y="2323"/>
                  </a:lnTo>
                  <a:lnTo>
                    <a:pt x="489" y="2317"/>
                  </a:lnTo>
                  <a:lnTo>
                    <a:pt x="490" y="2314"/>
                  </a:lnTo>
                  <a:lnTo>
                    <a:pt x="482" y="2314"/>
                  </a:lnTo>
                  <a:lnTo>
                    <a:pt x="475" y="2315"/>
                  </a:lnTo>
                  <a:lnTo>
                    <a:pt x="465" y="2315"/>
                  </a:lnTo>
                  <a:lnTo>
                    <a:pt x="458" y="2315"/>
                  </a:lnTo>
                  <a:lnTo>
                    <a:pt x="449" y="2314"/>
                  </a:lnTo>
                  <a:lnTo>
                    <a:pt x="440" y="2314"/>
                  </a:lnTo>
                  <a:lnTo>
                    <a:pt x="431" y="2314"/>
                  </a:lnTo>
                  <a:lnTo>
                    <a:pt x="423" y="2314"/>
                  </a:lnTo>
                  <a:lnTo>
                    <a:pt x="413" y="2312"/>
                  </a:lnTo>
                  <a:lnTo>
                    <a:pt x="403" y="2311"/>
                  </a:lnTo>
                  <a:lnTo>
                    <a:pt x="394" y="2311"/>
                  </a:lnTo>
                  <a:lnTo>
                    <a:pt x="384" y="2311"/>
                  </a:lnTo>
                  <a:lnTo>
                    <a:pt x="375" y="2310"/>
                  </a:lnTo>
                  <a:lnTo>
                    <a:pt x="366" y="2310"/>
                  </a:lnTo>
                  <a:lnTo>
                    <a:pt x="358" y="2310"/>
                  </a:lnTo>
                  <a:lnTo>
                    <a:pt x="349" y="2311"/>
                  </a:lnTo>
                  <a:lnTo>
                    <a:pt x="341" y="2309"/>
                  </a:lnTo>
                  <a:lnTo>
                    <a:pt x="334" y="2309"/>
                  </a:lnTo>
                  <a:lnTo>
                    <a:pt x="324" y="2309"/>
                  </a:lnTo>
                  <a:lnTo>
                    <a:pt x="316" y="2309"/>
                  </a:lnTo>
                  <a:lnTo>
                    <a:pt x="306" y="2308"/>
                  </a:lnTo>
                  <a:lnTo>
                    <a:pt x="297" y="2308"/>
                  </a:lnTo>
                  <a:lnTo>
                    <a:pt x="289" y="2307"/>
                  </a:lnTo>
                  <a:lnTo>
                    <a:pt x="282" y="2306"/>
                  </a:lnTo>
                  <a:lnTo>
                    <a:pt x="282" y="2304"/>
                  </a:lnTo>
                  <a:lnTo>
                    <a:pt x="289" y="2296"/>
                  </a:lnTo>
                  <a:lnTo>
                    <a:pt x="291" y="2291"/>
                  </a:lnTo>
                  <a:lnTo>
                    <a:pt x="289" y="2284"/>
                  </a:lnTo>
                  <a:lnTo>
                    <a:pt x="288" y="2279"/>
                  </a:lnTo>
                  <a:lnTo>
                    <a:pt x="282" y="2274"/>
                  </a:lnTo>
                  <a:lnTo>
                    <a:pt x="278" y="2267"/>
                  </a:lnTo>
                  <a:lnTo>
                    <a:pt x="275" y="2262"/>
                  </a:lnTo>
                  <a:lnTo>
                    <a:pt x="276" y="2256"/>
                  </a:lnTo>
                  <a:lnTo>
                    <a:pt x="266" y="2250"/>
                  </a:lnTo>
                  <a:lnTo>
                    <a:pt x="257" y="2247"/>
                  </a:lnTo>
                  <a:lnTo>
                    <a:pt x="247" y="2243"/>
                  </a:lnTo>
                  <a:lnTo>
                    <a:pt x="237" y="2242"/>
                  </a:lnTo>
                  <a:lnTo>
                    <a:pt x="228" y="2240"/>
                  </a:lnTo>
                  <a:lnTo>
                    <a:pt x="218" y="2237"/>
                  </a:lnTo>
                  <a:lnTo>
                    <a:pt x="208" y="2231"/>
                  </a:lnTo>
                  <a:lnTo>
                    <a:pt x="202" y="2225"/>
                  </a:lnTo>
                  <a:lnTo>
                    <a:pt x="190" y="2223"/>
                  </a:lnTo>
                  <a:lnTo>
                    <a:pt x="181" y="2222"/>
                  </a:lnTo>
                  <a:lnTo>
                    <a:pt x="169" y="2219"/>
                  </a:lnTo>
                  <a:lnTo>
                    <a:pt x="159" y="2217"/>
                  </a:lnTo>
                  <a:lnTo>
                    <a:pt x="147" y="2213"/>
                  </a:lnTo>
                  <a:lnTo>
                    <a:pt x="137" y="2210"/>
                  </a:lnTo>
                  <a:lnTo>
                    <a:pt x="126" y="2205"/>
                  </a:lnTo>
                  <a:lnTo>
                    <a:pt x="119" y="2201"/>
                  </a:lnTo>
                  <a:lnTo>
                    <a:pt x="111" y="2196"/>
                  </a:lnTo>
                  <a:lnTo>
                    <a:pt x="104" y="2189"/>
                  </a:lnTo>
                  <a:lnTo>
                    <a:pt x="99" y="2183"/>
                  </a:lnTo>
                  <a:lnTo>
                    <a:pt x="96" y="2176"/>
                  </a:lnTo>
                  <a:lnTo>
                    <a:pt x="95" y="2168"/>
                  </a:lnTo>
                  <a:lnTo>
                    <a:pt x="96" y="2159"/>
                  </a:lnTo>
                  <a:lnTo>
                    <a:pt x="100" y="2149"/>
                  </a:lnTo>
                  <a:lnTo>
                    <a:pt x="106" y="2139"/>
                  </a:lnTo>
                  <a:lnTo>
                    <a:pt x="94" y="2141"/>
                  </a:lnTo>
                  <a:lnTo>
                    <a:pt x="83" y="2144"/>
                  </a:lnTo>
                  <a:lnTo>
                    <a:pt x="71" y="2147"/>
                  </a:lnTo>
                  <a:lnTo>
                    <a:pt x="61" y="2151"/>
                  </a:lnTo>
                  <a:lnTo>
                    <a:pt x="51" y="2154"/>
                  </a:lnTo>
                  <a:lnTo>
                    <a:pt x="40" y="2157"/>
                  </a:lnTo>
                  <a:lnTo>
                    <a:pt x="29" y="2157"/>
                  </a:lnTo>
                  <a:lnTo>
                    <a:pt x="18" y="2156"/>
                  </a:lnTo>
                  <a:lnTo>
                    <a:pt x="24" y="2148"/>
                  </a:lnTo>
                  <a:lnTo>
                    <a:pt x="34" y="2144"/>
                  </a:lnTo>
                  <a:lnTo>
                    <a:pt x="39" y="2141"/>
                  </a:lnTo>
                  <a:lnTo>
                    <a:pt x="45" y="2138"/>
                  </a:lnTo>
                  <a:lnTo>
                    <a:pt x="51" y="2137"/>
                  </a:lnTo>
                  <a:lnTo>
                    <a:pt x="57" y="2135"/>
                  </a:lnTo>
                  <a:lnTo>
                    <a:pt x="64" y="2132"/>
                  </a:lnTo>
                  <a:lnTo>
                    <a:pt x="70" y="2130"/>
                  </a:lnTo>
                  <a:lnTo>
                    <a:pt x="77" y="2126"/>
                  </a:lnTo>
                  <a:lnTo>
                    <a:pt x="83" y="2125"/>
                  </a:lnTo>
                  <a:lnTo>
                    <a:pt x="89" y="2122"/>
                  </a:lnTo>
                  <a:lnTo>
                    <a:pt x="94" y="2119"/>
                  </a:lnTo>
                  <a:lnTo>
                    <a:pt x="100" y="2116"/>
                  </a:lnTo>
                  <a:lnTo>
                    <a:pt x="106" y="2115"/>
                  </a:lnTo>
                  <a:lnTo>
                    <a:pt x="100" y="2112"/>
                  </a:lnTo>
                  <a:lnTo>
                    <a:pt x="93" y="2112"/>
                  </a:lnTo>
                  <a:lnTo>
                    <a:pt x="87" y="2112"/>
                  </a:lnTo>
                  <a:lnTo>
                    <a:pt x="81" y="2115"/>
                  </a:lnTo>
                  <a:lnTo>
                    <a:pt x="75" y="2115"/>
                  </a:lnTo>
                  <a:lnTo>
                    <a:pt x="69" y="2116"/>
                  </a:lnTo>
                  <a:lnTo>
                    <a:pt x="63" y="2117"/>
                  </a:lnTo>
                  <a:lnTo>
                    <a:pt x="57" y="2120"/>
                  </a:lnTo>
                  <a:lnTo>
                    <a:pt x="51" y="2121"/>
                  </a:lnTo>
                  <a:lnTo>
                    <a:pt x="45" y="2123"/>
                  </a:lnTo>
                  <a:lnTo>
                    <a:pt x="39" y="2125"/>
                  </a:lnTo>
                  <a:lnTo>
                    <a:pt x="34" y="2126"/>
                  </a:lnTo>
                  <a:lnTo>
                    <a:pt x="26" y="2128"/>
                  </a:lnTo>
                  <a:lnTo>
                    <a:pt x="20" y="2129"/>
                  </a:lnTo>
                  <a:lnTo>
                    <a:pt x="14" y="2130"/>
                  </a:lnTo>
                  <a:lnTo>
                    <a:pt x="10" y="2132"/>
                  </a:lnTo>
                  <a:lnTo>
                    <a:pt x="10" y="2124"/>
                  </a:lnTo>
                  <a:lnTo>
                    <a:pt x="13" y="2119"/>
                  </a:lnTo>
                  <a:lnTo>
                    <a:pt x="19" y="2114"/>
                  </a:lnTo>
                  <a:lnTo>
                    <a:pt x="25" y="2110"/>
                  </a:lnTo>
                  <a:lnTo>
                    <a:pt x="33" y="2106"/>
                  </a:lnTo>
                  <a:lnTo>
                    <a:pt x="40" y="2104"/>
                  </a:lnTo>
                  <a:lnTo>
                    <a:pt x="47" y="2102"/>
                  </a:lnTo>
                  <a:lnTo>
                    <a:pt x="57" y="2099"/>
                  </a:lnTo>
                  <a:lnTo>
                    <a:pt x="63" y="2096"/>
                  </a:lnTo>
                  <a:lnTo>
                    <a:pt x="69" y="2094"/>
                  </a:lnTo>
                  <a:lnTo>
                    <a:pt x="75" y="2091"/>
                  </a:lnTo>
                  <a:lnTo>
                    <a:pt x="79" y="2088"/>
                  </a:lnTo>
                  <a:lnTo>
                    <a:pt x="82" y="2083"/>
                  </a:lnTo>
                  <a:lnTo>
                    <a:pt x="83" y="2079"/>
                  </a:lnTo>
                  <a:lnTo>
                    <a:pt x="81" y="2074"/>
                  </a:lnTo>
                  <a:lnTo>
                    <a:pt x="78" y="2068"/>
                  </a:lnTo>
                  <a:lnTo>
                    <a:pt x="71" y="2068"/>
                  </a:lnTo>
                  <a:lnTo>
                    <a:pt x="65" y="2070"/>
                  </a:lnTo>
                  <a:lnTo>
                    <a:pt x="59" y="2071"/>
                  </a:lnTo>
                  <a:lnTo>
                    <a:pt x="54" y="2074"/>
                  </a:lnTo>
                  <a:lnTo>
                    <a:pt x="42" y="2076"/>
                  </a:lnTo>
                  <a:lnTo>
                    <a:pt x="31" y="2080"/>
                  </a:lnTo>
                  <a:lnTo>
                    <a:pt x="19" y="2083"/>
                  </a:lnTo>
                  <a:lnTo>
                    <a:pt x="8" y="2086"/>
                  </a:lnTo>
                  <a:lnTo>
                    <a:pt x="0" y="2090"/>
                  </a:lnTo>
                  <a:lnTo>
                    <a:pt x="0" y="2094"/>
                  </a:lnTo>
                  <a:lnTo>
                    <a:pt x="0" y="2086"/>
                  </a:lnTo>
                  <a:lnTo>
                    <a:pt x="0" y="2081"/>
                  </a:lnTo>
                  <a:lnTo>
                    <a:pt x="0" y="2075"/>
                  </a:lnTo>
                  <a:lnTo>
                    <a:pt x="0" y="2071"/>
                  </a:lnTo>
                  <a:lnTo>
                    <a:pt x="0" y="2064"/>
                  </a:lnTo>
                  <a:lnTo>
                    <a:pt x="10" y="2062"/>
                  </a:lnTo>
                  <a:lnTo>
                    <a:pt x="16" y="2059"/>
                  </a:lnTo>
                  <a:lnTo>
                    <a:pt x="22" y="2058"/>
                  </a:lnTo>
                  <a:lnTo>
                    <a:pt x="29" y="2057"/>
                  </a:lnTo>
                  <a:lnTo>
                    <a:pt x="35" y="2057"/>
                  </a:lnTo>
                  <a:lnTo>
                    <a:pt x="41" y="2056"/>
                  </a:lnTo>
                  <a:lnTo>
                    <a:pt x="47" y="2055"/>
                  </a:lnTo>
                  <a:lnTo>
                    <a:pt x="53" y="2054"/>
                  </a:lnTo>
                  <a:lnTo>
                    <a:pt x="59" y="2054"/>
                  </a:lnTo>
                  <a:lnTo>
                    <a:pt x="57" y="2049"/>
                  </a:lnTo>
                  <a:lnTo>
                    <a:pt x="53" y="2045"/>
                  </a:lnTo>
                  <a:lnTo>
                    <a:pt x="46" y="2044"/>
                  </a:lnTo>
                  <a:lnTo>
                    <a:pt x="41" y="2044"/>
                  </a:lnTo>
                  <a:lnTo>
                    <a:pt x="33" y="2044"/>
                  </a:lnTo>
                  <a:lnTo>
                    <a:pt x="25" y="2046"/>
                  </a:lnTo>
                  <a:lnTo>
                    <a:pt x="19" y="2046"/>
                  </a:lnTo>
                  <a:lnTo>
                    <a:pt x="13" y="2046"/>
                  </a:lnTo>
                  <a:lnTo>
                    <a:pt x="14" y="2040"/>
                  </a:lnTo>
                  <a:lnTo>
                    <a:pt x="17" y="2033"/>
                  </a:lnTo>
                  <a:lnTo>
                    <a:pt x="18" y="2028"/>
                  </a:lnTo>
                  <a:lnTo>
                    <a:pt x="22" y="2022"/>
                  </a:lnTo>
                  <a:lnTo>
                    <a:pt x="22" y="2016"/>
                  </a:lnTo>
                  <a:lnTo>
                    <a:pt x="24" y="2010"/>
                  </a:lnTo>
                  <a:lnTo>
                    <a:pt x="26" y="2005"/>
                  </a:lnTo>
                  <a:lnTo>
                    <a:pt x="30" y="2000"/>
                  </a:lnTo>
                  <a:lnTo>
                    <a:pt x="34" y="1989"/>
                  </a:lnTo>
                  <a:lnTo>
                    <a:pt x="36" y="1981"/>
                  </a:lnTo>
                  <a:lnTo>
                    <a:pt x="39" y="1972"/>
                  </a:lnTo>
                  <a:lnTo>
                    <a:pt x="40" y="1966"/>
                  </a:lnTo>
                  <a:lnTo>
                    <a:pt x="49" y="1958"/>
                  </a:lnTo>
                  <a:lnTo>
                    <a:pt x="60" y="1949"/>
                  </a:lnTo>
                  <a:lnTo>
                    <a:pt x="71" y="1943"/>
                  </a:lnTo>
                  <a:lnTo>
                    <a:pt x="83" y="1936"/>
                  </a:lnTo>
                  <a:lnTo>
                    <a:pt x="94" y="1931"/>
                  </a:lnTo>
                  <a:lnTo>
                    <a:pt x="106" y="1925"/>
                  </a:lnTo>
                  <a:lnTo>
                    <a:pt x="117" y="1921"/>
                  </a:lnTo>
                  <a:lnTo>
                    <a:pt x="129" y="1917"/>
                  </a:lnTo>
                  <a:lnTo>
                    <a:pt x="140" y="1912"/>
                  </a:lnTo>
                  <a:lnTo>
                    <a:pt x="152" y="1908"/>
                  </a:lnTo>
                  <a:lnTo>
                    <a:pt x="164" y="1905"/>
                  </a:lnTo>
                  <a:lnTo>
                    <a:pt x="176" y="1903"/>
                  </a:lnTo>
                  <a:lnTo>
                    <a:pt x="188" y="1899"/>
                  </a:lnTo>
                  <a:lnTo>
                    <a:pt x="200" y="1896"/>
                  </a:lnTo>
                  <a:lnTo>
                    <a:pt x="212" y="1894"/>
                  </a:lnTo>
                  <a:lnTo>
                    <a:pt x="225" y="1891"/>
                  </a:lnTo>
                  <a:lnTo>
                    <a:pt x="225" y="1890"/>
                  </a:lnTo>
                  <a:lnTo>
                    <a:pt x="225" y="1889"/>
                  </a:lnTo>
                  <a:lnTo>
                    <a:pt x="218" y="1883"/>
                  </a:lnTo>
                  <a:lnTo>
                    <a:pt x="214" y="1880"/>
                  </a:lnTo>
                  <a:lnTo>
                    <a:pt x="212" y="1876"/>
                  </a:lnTo>
                  <a:lnTo>
                    <a:pt x="213" y="1873"/>
                  </a:lnTo>
                  <a:lnTo>
                    <a:pt x="218" y="1865"/>
                  </a:lnTo>
                  <a:lnTo>
                    <a:pt x="229" y="1859"/>
                  </a:lnTo>
                  <a:lnTo>
                    <a:pt x="232" y="1856"/>
                  </a:lnTo>
                  <a:lnTo>
                    <a:pt x="240" y="1853"/>
                  </a:lnTo>
                  <a:lnTo>
                    <a:pt x="244" y="1851"/>
                  </a:lnTo>
                  <a:lnTo>
                    <a:pt x="252" y="1848"/>
                  </a:lnTo>
                  <a:lnTo>
                    <a:pt x="257" y="1844"/>
                  </a:lnTo>
                  <a:lnTo>
                    <a:pt x="263" y="1842"/>
                  </a:lnTo>
                  <a:lnTo>
                    <a:pt x="266" y="1841"/>
                  </a:lnTo>
                  <a:lnTo>
                    <a:pt x="269" y="1840"/>
                  </a:lnTo>
                  <a:lnTo>
                    <a:pt x="269" y="1823"/>
                  </a:lnTo>
                  <a:lnTo>
                    <a:pt x="270" y="1808"/>
                  </a:lnTo>
                  <a:lnTo>
                    <a:pt x="270" y="1790"/>
                  </a:lnTo>
                  <a:lnTo>
                    <a:pt x="270" y="1774"/>
                  </a:lnTo>
                  <a:lnTo>
                    <a:pt x="267" y="1757"/>
                  </a:lnTo>
                  <a:lnTo>
                    <a:pt x="266" y="1738"/>
                  </a:lnTo>
                  <a:lnTo>
                    <a:pt x="266" y="1721"/>
                  </a:lnTo>
                  <a:lnTo>
                    <a:pt x="265" y="1704"/>
                  </a:lnTo>
                  <a:lnTo>
                    <a:pt x="263" y="1686"/>
                  </a:lnTo>
                  <a:lnTo>
                    <a:pt x="260" y="1669"/>
                  </a:lnTo>
                  <a:lnTo>
                    <a:pt x="258" y="1651"/>
                  </a:lnTo>
                  <a:lnTo>
                    <a:pt x="257" y="1633"/>
                  </a:lnTo>
                  <a:lnTo>
                    <a:pt x="254" y="1616"/>
                  </a:lnTo>
                  <a:lnTo>
                    <a:pt x="254" y="1600"/>
                  </a:lnTo>
                  <a:lnTo>
                    <a:pt x="254" y="1585"/>
                  </a:lnTo>
                  <a:lnTo>
                    <a:pt x="254" y="1570"/>
                  </a:lnTo>
                  <a:lnTo>
                    <a:pt x="260" y="1564"/>
                  </a:lnTo>
                  <a:lnTo>
                    <a:pt x="265" y="1558"/>
                  </a:lnTo>
                  <a:lnTo>
                    <a:pt x="266" y="1552"/>
                  </a:lnTo>
                  <a:lnTo>
                    <a:pt x="265" y="1547"/>
                  </a:lnTo>
                  <a:lnTo>
                    <a:pt x="260" y="1540"/>
                  </a:lnTo>
                  <a:lnTo>
                    <a:pt x="254" y="1535"/>
                  </a:lnTo>
                  <a:lnTo>
                    <a:pt x="248" y="1527"/>
                  </a:lnTo>
                  <a:lnTo>
                    <a:pt x="243" y="1521"/>
                  </a:lnTo>
                  <a:lnTo>
                    <a:pt x="236" y="1511"/>
                  </a:lnTo>
                  <a:lnTo>
                    <a:pt x="231" y="1502"/>
                  </a:lnTo>
                  <a:lnTo>
                    <a:pt x="230" y="1495"/>
                  </a:lnTo>
                  <a:lnTo>
                    <a:pt x="231" y="1491"/>
                  </a:lnTo>
                  <a:lnTo>
                    <a:pt x="231" y="1484"/>
                  </a:lnTo>
                  <a:lnTo>
                    <a:pt x="236" y="1480"/>
                  </a:lnTo>
                  <a:lnTo>
                    <a:pt x="234" y="1455"/>
                  </a:lnTo>
                  <a:lnTo>
                    <a:pt x="235" y="1431"/>
                  </a:lnTo>
                  <a:lnTo>
                    <a:pt x="238" y="1410"/>
                  </a:lnTo>
                  <a:lnTo>
                    <a:pt x="244" y="1389"/>
                  </a:lnTo>
                  <a:lnTo>
                    <a:pt x="252" y="1369"/>
                  </a:lnTo>
                  <a:lnTo>
                    <a:pt x="261" y="1349"/>
                  </a:lnTo>
                  <a:lnTo>
                    <a:pt x="271" y="1330"/>
                  </a:lnTo>
                  <a:lnTo>
                    <a:pt x="284" y="1312"/>
                  </a:lnTo>
                  <a:lnTo>
                    <a:pt x="295" y="1293"/>
                  </a:lnTo>
                  <a:lnTo>
                    <a:pt x="308" y="1274"/>
                  </a:lnTo>
                  <a:lnTo>
                    <a:pt x="322" y="1257"/>
                  </a:lnTo>
                  <a:lnTo>
                    <a:pt x="335" y="1240"/>
                  </a:lnTo>
                  <a:lnTo>
                    <a:pt x="348" y="1220"/>
                  </a:lnTo>
                  <a:lnTo>
                    <a:pt x="363" y="1202"/>
                  </a:lnTo>
                  <a:lnTo>
                    <a:pt x="375" y="1184"/>
                  </a:lnTo>
                  <a:lnTo>
                    <a:pt x="388" y="1165"/>
                  </a:lnTo>
                  <a:lnTo>
                    <a:pt x="407" y="1147"/>
                  </a:lnTo>
                  <a:lnTo>
                    <a:pt x="429" y="1132"/>
                  </a:lnTo>
                  <a:lnTo>
                    <a:pt x="449" y="1117"/>
                  </a:lnTo>
                  <a:lnTo>
                    <a:pt x="472" y="1101"/>
                  </a:lnTo>
                  <a:lnTo>
                    <a:pt x="493" y="1087"/>
                  </a:lnTo>
                  <a:lnTo>
                    <a:pt x="514" y="1075"/>
                  </a:lnTo>
                  <a:lnTo>
                    <a:pt x="537" y="1063"/>
                  </a:lnTo>
                  <a:lnTo>
                    <a:pt x="560" y="1052"/>
                  </a:lnTo>
                  <a:lnTo>
                    <a:pt x="582" y="1040"/>
                  </a:lnTo>
                  <a:lnTo>
                    <a:pt x="603" y="1029"/>
                  </a:lnTo>
                  <a:lnTo>
                    <a:pt x="626" y="1019"/>
                  </a:lnTo>
                  <a:lnTo>
                    <a:pt x="650" y="1011"/>
                  </a:lnTo>
                  <a:lnTo>
                    <a:pt x="673" y="1002"/>
                  </a:lnTo>
                  <a:lnTo>
                    <a:pt x="696" y="993"/>
                  </a:lnTo>
                  <a:lnTo>
                    <a:pt x="720" y="986"/>
                  </a:lnTo>
                  <a:lnTo>
                    <a:pt x="746" y="979"/>
                  </a:lnTo>
                  <a:lnTo>
                    <a:pt x="752" y="955"/>
                  </a:lnTo>
                  <a:lnTo>
                    <a:pt x="758" y="933"/>
                  </a:lnTo>
                  <a:lnTo>
                    <a:pt x="765" y="910"/>
                  </a:lnTo>
                  <a:lnTo>
                    <a:pt x="771" y="887"/>
                  </a:lnTo>
                  <a:lnTo>
                    <a:pt x="777" y="864"/>
                  </a:lnTo>
                  <a:lnTo>
                    <a:pt x="788" y="841"/>
                  </a:lnTo>
                  <a:lnTo>
                    <a:pt x="796" y="819"/>
                  </a:lnTo>
                  <a:lnTo>
                    <a:pt x="807" y="799"/>
                  </a:lnTo>
                  <a:lnTo>
                    <a:pt x="817" y="777"/>
                  </a:lnTo>
                  <a:lnTo>
                    <a:pt x="831" y="758"/>
                  </a:lnTo>
                  <a:lnTo>
                    <a:pt x="844" y="740"/>
                  </a:lnTo>
                  <a:lnTo>
                    <a:pt x="861" y="723"/>
                  </a:lnTo>
                  <a:lnTo>
                    <a:pt x="879" y="708"/>
                  </a:lnTo>
                  <a:lnTo>
                    <a:pt x="899" y="694"/>
                  </a:lnTo>
                  <a:lnTo>
                    <a:pt x="920" y="681"/>
                  </a:lnTo>
                  <a:lnTo>
                    <a:pt x="947" y="672"/>
                  </a:lnTo>
                  <a:lnTo>
                    <a:pt x="955" y="667"/>
                  </a:lnTo>
                  <a:lnTo>
                    <a:pt x="955" y="652"/>
                  </a:lnTo>
                  <a:lnTo>
                    <a:pt x="958" y="638"/>
                  </a:lnTo>
                  <a:lnTo>
                    <a:pt x="960" y="626"/>
                  </a:lnTo>
                  <a:lnTo>
                    <a:pt x="965" y="615"/>
                  </a:lnTo>
                  <a:lnTo>
                    <a:pt x="970" y="603"/>
                  </a:lnTo>
                  <a:lnTo>
                    <a:pt x="976" y="593"/>
                  </a:lnTo>
                  <a:lnTo>
                    <a:pt x="983" y="584"/>
                  </a:lnTo>
                  <a:lnTo>
                    <a:pt x="991" y="575"/>
                  </a:lnTo>
                  <a:lnTo>
                    <a:pt x="998" y="565"/>
                  </a:lnTo>
                  <a:lnTo>
                    <a:pt x="1008" y="558"/>
                  </a:lnTo>
                  <a:lnTo>
                    <a:pt x="1018" y="550"/>
                  </a:lnTo>
                  <a:lnTo>
                    <a:pt x="1029" y="544"/>
                  </a:lnTo>
                  <a:lnTo>
                    <a:pt x="1039" y="537"/>
                  </a:lnTo>
                  <a:lnTo>
                    <a:pt x="1051" y="532"/>
                  </a:lnTo>
                  <a:lnTo>
                    <a:pt x="1064" y="525"/>
                  </a:lnTo>
                  <a:lnTo>
                    <a:pt x="1077" y="521"/>
                  </a:lnTo>
                  <a:lnTo>
                    <a:pt x="1078" y="512"/>
                  </a:lnTo>
                  <a:lnTo>
                    <a:pt x="1080" y="505"/>
                  </a:lnTo>
                  <a:lnTo>
                    <a:pt x="1084" y="497"/>
                  </a:lnTo>
                  <a:lnTo>
                    <a:pt x="1088" y="489"/>
                  </a:lnTo>
                  <a:lnTo>
                    <a:pt x="1090" y="480"/>
                  </a:lnTo>
                  <a:lnTo>
                    <a:pt x="1096" y="473"/>
                  </a:lnTo>
                  <a:lnTo>
                    <a:pt x="1101" y="466"/>
                  </a:lnTo>
                  <a:lnTo>
                    <a:pt x="1106" y="458"/>
                  </a:lnTo>
                  <a:lnTo>
                    <a:pt x="1110" y="449"/>
                  </a:lnTo>
                  <a:lnTo>
                    <a:pt x="1115" y="443"/>
                  </a:lnTo>
                  <a:lnTo>
                    <a:pt x="1121" y="435"/>
                  </a:lnTo>
                  <a:lnTo>
                    <a:pt x="1126" y="429"/>
                  </a:lnTo>
                  <a:lnTo>
                    <a:pt x="1132" y="422"/>
                  </a:lnTo>
                  <a:lnTo>
                    <a:pt x="1137" y="416"/>
                  </a:lnTo>
                  <a:lnTo>
                    <a:pt x="1143" y="411"/>
                  </a:lnTo>
                  <a:lnTo>
                    <a:pt x="1148" y="406"/>
                  </a:lnTo>
                  <a:lnTo>
                    <a:pt x="1143" y="398"/>
                  </a:lnTo>
                  <a:lnTo>
                    <a:pt x="1139" y="391"/>
                  </a:lnTo>
                  <a:lnTo>
                    <a:pt x="1137" y="385"/>
                  </a:lnTo>
                  <a:lnTo>
                    <a:pt x="1138" y="378"/>
                  </a:lnTo>
                  <a:lnTo>
                    <a:pt x="1138" y="373"/>
                  </a:lnTo>
                  <a:lnTo>
                    <a:pt x="1141" y="366"/>
                  </a:lnTo>
                  <a:lnTo>
                    <a:pt x="1144" y="362"/>
                  </a:lnTo>
                  <a:lnTo>
                    <a:pt x="1148" y="356"/>
                  </a:lnTo>
                  <a:lnTo>
                    <a:pt x="1157" y="347"/>
                  </a:lnTo>
                  <a:lnTo>
                    <a:pt x="1169" y="338"/>
                  </a:lnTo>
                  <a:lnTo>
                    <a:pt x="1176" y="333"/>
                  </a:lnTo>
                  <a:lnTo>
                    <a:pt x="1182" y="329"/>
                  </a:lnTo>
                  <a:lnTo>
                    <a:pt x="1189" y="324"/>
                  </a:lnTo>
                  <a:lnTo>
                    <a:pt x="1195" y="321"/>
                  </a:lnTo>
                  <a:lnTo>
                    <a:pt x="1207" y="310"/>
                  </a:lnTo>
                  <a:lnTo>
                    <a:pt x="1216" y="299"/>
                  </a:lnTo>
                  <a:lnTo>
                    <a:pt x="1218" y="293"/>
                  </a:lnTo>
                  <a:lnTo>
                    <a:pt x="1221" y="287"/>
                  </a:lnTo>
                  <a:lnTo>
                    <a:pt x="1222" y="281"/>
                  </a:lnTo>
                  <a:lnTo>
                    <a:pt x="1224" y="275"/>
                  </a:lnTo>
                  <a:lnTo>
                    <a:pt x="1233" y="269"/>
                  </a:lnTo>
                  <a:lnTo>
                    <a:pt x="1242" y="262"/>
                  </a:lnTo>
                  <a:lnTo>
                    <a:pt x="1249" y="254"/>
                  </a:lnTo>
                  <a:lnTo>
                    <a:pt x="1255" y="246"/>
                  </a:lnTo>
                  <a:lnTo>
                    <a:pt x="1260" y="236"/>
                  </a:lnTo>
                  <a:lnTo>
                    <a:pt x="1263" y="227"/>
                  </a:lnTo>
                  <a:lnTo>
                    <a:pt x="1268" y="218"/>
                  </a:lnTo>
                  <a:lnTo>
                    <a:pt x="1274" y="210"/>
                  </a:lnTo>
                  <a:lnTo>
                    <a:pt x="1277" y="205"/>
                  </a:lnTo>
                  <a:lnTo>
                    <a:pt x="1280" y="199"/>
                  </a:lnTo>
                  <a:lnTo>
                    <a:pt x="1285" y="194"/>
                  </a:lnTo>
                  <a:lnTo>
                    <a:pt x="1291" y="190"/>
                  </a:lnTo>
                  <a:lnTo>
                    <a:pt x="1297" y="186"/>
                  </a:lnTo>
                  <a:lnTo>
                    <a:pt x="1304" y="183"/>
                  </a:lnTo>
                  <a:lnTo>
                    <a:pt x="1312" y="180"/>
                  </a:lnTo>
                  <a:lnTo>
                    <a:pt x="1321" y="180"/>
                  </a:lnTo>
                  <a:lnTo>
                    <a:pt x="1330" y="177"/>
                  </a:lnTo>
                  <a:lnTo>
                    <a:pt x="1338" y="175"/>
                  </a:lnTo>
                  <a:lnTo>
                    <a:pt x="1345" y="173"/>
                  </a:lnTo>
                  <a:lnTo>
                    <a:pt x="1354" y="169"/>
                  </a:lnTo>
                  <a:lnTo>
                    <a:pt x="1360" y="164"/>
                  </a:lnTo>
                  <a:lnTo>
                    <a:pt x="1367" y="161"/>
                  </a:lnTo>
                  <a:lnTo>
                    <a:pt x="1373" y="155"/>
                  </a:lnTo>
                  <a:lnTo>
                    <a:pt x="1380" y="152"/>
                  </a:lnTo>
                  <a:lnTo>
                    <a:pt x="1385" y="146"/>
                  </a:lnTo>
                  <a:lnTo>
                    <a:pt x="1391" y="141"/>
                  </a:lnTo>
                  <a:lnTo>
                    <a:pt x="1397" y="136"/>
                  </a:lnTo>
                  <a:lnTo>
                    <a:pt x="1403" y="132"/>
                  </a:lnTo>
                  <a:lnTo>
                    <a:pt x="1410" y="128"/>
                  </a:lnTo>
                  <a:lnTo>
                    <a:pt x="1416" y="124"/>
                  </a:lnTo>
                  <a:lnTo>
                    <a:pt x="1424" y="121"/>
                  </a:lnTo>
                  <a:lnTo>
                    <a:pt x="1432" y="120"/>
                  </a:lnTo>
                  <a:lnTo>
                    <a:pt x="1438" y="112"/>
                  </a:lnTo>
                  <a:lnTo>
                    <a:pt x="1447" y="106"/>
                  </a:lnTo>
                  <a:lnTo>
                    <a:pt x="1453" y="99"/>
                  </a:lnTo>
                  <a:lnTo>
                    <a:pt x="1461" y="92"/>
                  </a:lnTo>
                  <a:lnTo>
                    <a:pt x="1466" y="84"/>
                  </a:lnTo>
                  <a:lnTo>
                    <a:pt x="1473" y="79"/>
                  </a:lnTo>
                  <a:lnTo>
                    <a:pt x="1479" y="71"/>
                  </a:lnTo>
                  <a:lnTo>
                    <a:pt x="1485" y="67"/>
                  </a:lnTo>
                  <a:lnTo>
                    <a:pt x="1492" y="60"/>
                  </a:lnTo>
                  <a:lnTo>
                    <a:pt x="1498" y="57"/>
                  </a:lnTo>
                  <a:lnTo>
                    <a:pt x="1506" y="55"/>
                  </a:lnTo>
                  <a:lnTo>
                    <a:pt x="1514" y="54"/>
                  </a:lnTo>
                  <a:lnTo>
                    <a:pt x="1521" y="53"/>
                  </a:lnTo>
                  <a:lnTo>
                    <a:pt x="1531" y="55"/>
                  </a:lnTo>
                  <a:lnTo>
                    <a:pt x="1542" y="57"/>
                  </a:lnTo>
                  <a:lnTo>
                    <a:pt x="1554" y="65"/>
                  </a:lnTo>
                  <a:lnTo>
                    <a:pt x="1565" y="68"/>
                  </a:lnTo>
                  <a:lnTo>
                    <a:pt x="1577" y="70"/>
                  </a:lnTo>
                  <a:lnTo>
                    <a:pt x="1581" y="69"/>
                  </a:lnTo>
                  <a:lnTo>
                    <a:pt x="1587" y="68"/>
                  </a:lnTo>
                  <a:lnTo>
                    <a:pt x="1593" y="68"/>
                  </a:lnTo>
                  <a:lnTo>
                    <a:pt x="1601" y="67"/>
                  </a:lnTo>
                  <a:lnTo>
                    <a:pt x="1606" y="63"/>
                  </a:lnTo>
                  <a:lnTo>
                    <a:pt x="1612" y="61"/>
                  </a:lnTo>
                  <a:lnTo>
                    <a:pt x="1619" y="59"/>
                  </a:lnTo>
                  <a:lnTo>
                    <a:pt x="1625" y="57"/>
                  </a:lnTo>
                  <a:lnTo>
                    <a:pt x="1632" y="55"/>
                  </a:lnTo>
                  <a:lnTo>
                    <a:pt x="1638" y="54"/>
                  </a:lnTo>
                  <a:lnTo>
                    <a:pt x="1645" y="52"/>
                  </a:lnTo>
                  <a:lnTo>
                    <a:pt x="1652" y="52"/>
                  </a:lnTo>
                  <a:lnTo>
                    <a:pt x="1658" y="46"/>
                  </a:lnTo>
                  <a:lnTo>
                    <a:pt x="1663" y="43"/>
                  </a:lnTo>
                  <a:lnTo>
                    <a:pt x="1668" y="41"/>
                  </a:lnTo>
                  <a:lnTo>
                    <a:pt x="1673" y="41"/>
                  </a:lnTo>
                  <a:lnTo>
                    <a:pt x="1680" y="43"/>
                  </a:lnTo>
                  <a:lnTo>
                    <a:pt x="1687" y="48"/>
                  </a:lnTo>
                  <a:lnTo>
                    <a:pt x="1693" y="53"/>
                  </a:lnTo>
                  <a:lnTo>
                    <a:pt x="1701" y="55"/>
                  </a:lnTo>
                  <a:lnTo>
                    <a:pt x="1704" y="53"/>
                  </a:lnTo>
                  <a:lnTo>
                    <a:pt x="1709" y="49"/>
                  </a:lnTo>
                  <a:lnTo>
                    <a:pt x="1714" y="46"/>
                  </a:lnTo>
                  <a:lnTo>
                    <a:pt x="1720" y="40"/>
                  </a:lnTo>
                  <a:lnTo>
                    <a:pt x="1727" y="32"/>
                  </a:lnTo>
                  <a:lnTo>
                    <a:pt x="1736" y="26"/>
                  </a:lnTo>
                  <a:lnTo>
                    <a:pt x="1743" y="21"/>
                  </a:lnTo>
                  <a:lnTo>
                    <a:pt x="1752" y="18"/>
                  </a:lnTo>
                  <a:lnTo>
                    <a:pt x="1762" y="15"/>
                  </a:lnTo>
                  <a:lnTo>
                    <a:pt x="1771" y="15"/>
                  </a:lnTo>
                  <a:lnTo>
                    <a:pt x="1779" y="15"/>
                  </a:lnTo>
                  <a:lnTo>
                    <a:pt x="1789" y="15"/>
                  </a:lnTo>
                  <a:lnTo>
                    <a:pt x="1798" y="15"/>
                  </a:lnTo>
                  <a:lnTo>
                    <a:pt x="1807" y="17"/>
                  </a:lnTo>
                  <a:lnTo>
                    <a:pt x="1815" y="17"/>
                  </a:lnTo>
                  <a:lnTo>
                    <a:pt x="1825" y="19"/>
                  </a:lnTo>
                  <a:lnTo>
                    <a:pt x="1832" y="19"/>
                  </a:lnTo>
                  <a:lnTo>
                    <a:pt x="1842" y="20"/>
                  </a:lnTo>
                  <a:lnTo>
                    <a:pt x="1850" y="20"/>
                  </a:lnTo>
                  <a:lnTo>
                    <a:pt x="1858" y="20"/>
                  </a:lnTo>
                  <a:lnTo>
                    <a:pt x="1858" y="12"/>
                  </a:lnTo>
                  <a:lnTo>
                    <a:pt x="186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6" name="Freeform 362"/>
            <p:cNvSpPr>
              <a:spLocks/>
            </p:cNvSpPr>
            <p:nvPr/>
          </p:nvSpPr>
          <p:spPr bwMode="auto">
            <a:xfrm>
              <a:off x="6863" y="3581"/>
              <a:ext cx="27" cy="15"/>
            </a:xfrm>
            <a:custGeom>
              <a:avLst/>
              <a:gdLst>
                <a:gd name="T0" fmla="*/ 0 w 111"/>
                <a:gd name="T1" fmla="*/ 0 h 59"/>
                <a:gd name="T2" fmla="*/ 0 w 111"/>
                <a:gd name="T3" fmla="*/ 0 h 59"/>
                <a:gd name="T4" fmla="*/ 0 w 111"/>
                <a:gd name="T5" fmla="*/ 0 h 59"/>
                <a:gd name="T6" fmla="*/ 0 w 111"/>
                <a:gd name="T7" fmla="*/ 0 h 59"/>
                <a:gd name="T8" fmla="*/ 0 w 111"/>
                <a:gd name="T9" fmla="*/ 0 h 59"/>
                <a:gd name="T10" fmla="*/ 0 w 111"/>
                <a:gd name="T11" fmla="*/ 0 h 59"/>
                <a:gd name="T12" fmla="*/ 0 w 111"/>
                <a:gd name="T13" fmla="*/ 0 h 59"/>
                <a:gd name="T14" fmla="*/ 0 w 111"/>
                <a:gd name="T15" fmla="*/ 0 h 59"/>
                <a:gd name="T16" fmla="*/ 0 w 111"/>
                <a:gd name="T17" fmla="*/ 0 h 59"/>
                <a:gd name="T18" fmla="*/ 0 w 111"/>
                <a:gd name="T19" fmla="*/ 0 h 59"/>
                <a:gd name="T20" fmla="*/ 0 w 111"/>
                <a:gd name="T21" fmla="*/ 0 h 59"/>
                <a:gd name="T22" fmla="*/ 0 w 111"/>
                <a:gd name="T23" fmla="*/ 0 h 59"/>
                <a:gd name="T24" fmla="*/ 0 w 111"/>
                <a:gd name="T25" fmla="*/ 0 h 59"/>
                <a:gd name="T26" fmla="*/ 0 w 111"/>
                <a:gd name="T27" fmla="*/ 0 h 59"/>
                <a:gd name="T28" fmla="*/ 0 w 111"/>
                <a:gd name="T29" fmla="*/ 0 h 59"/>
                <a:gd name="T30" fmla="*/ 0 w 111"/>
                <a:gd name="T31" fmla="*/ 0 h 59"/>
                <a:gd name="T32" fmla="*/ 0 w 111"/>
                <a:gd name="T33" fmla="*/ 0 h 59"/>
                <a:gd name="T34" fmla="*/ 0 w 111"/>
                <a:gd name="T35" fmla="*/ 0 h 59"/>
                <a:gd name="T36" fmla="*/ 0 w 111"/>
                <a:gd name="T37" fmla="*/ 0 h 59"/>
                <a:gd name="T38" fmla="*/ 0 w 111"/>
                <a:gd name="T39" fmla="*/ 0 h 59"/>
                <a:gd name="T40" fmla="*/ 0 w 111"/>
                <a:gd name="T41" fmla="*/ 0 h 59"/>
                <a:gd name="T42" fmla="*/ 0 w 111"/>
                <a:gd name="T43" fmla="*/ 0 h 59"/>
                <a:gd name="T44" fmla="*/ 0 w 111"/>
                <a:gd name="T45" fmla="*/ 0 h 59"/>
                <a:gd name="T46" fmla="*/ 0 w 111"/>
                <a:gd name="T47" fmla="*/ 0 h 59"/>
                <a:gd name="T48" fmla="*/ 0 w 111"/>
                <a:gd name="T49" fmla="*/ 0 h 59"/>
                <a:gd name="T50" fmla="*/ 0 w 111"/>
                <a:gd name="T51" fmla="*/ 0 h 59"/>
                <a:gd name="T52" fmla="*/ 0 w 111"/>
                <a:gd name="T53" fmla="*/ 0 h 59"/>
                <a:gd name="T54" fmla="*/ 0 w 111"/>
                <a:gd name="T55" fmla="*/ 0 h 59"/>
                <a:gd name="T56" fmla="*/ 0 w 111"/>
                <a:gd name="T57" fmla="*/ 0 h 59"/>
                <a:gd name="T58" fmla="*/ 0 w 111"/>
                <a:gd name="T59" fmla="*/ 0 h 59"/>
                <a:gd name="T60" fmla="*/ 0 w 111"/>
                <a:gd name="T61" fmla="*/ 0 h 59"/>
                <a:gd name="T62" fmla="*/ 0 w 111"/>
                <a:gd name="T63" fmla="*/ 0 h 59"/>
                <a:gd name="T64" fmla="*/ 0 w 111"/>
                <a:gd name="T65" fmla="*/ 0 h 59"/>
                <a:gd name="T66" fmla="*/ 0 w 111"/>
                <a:gd name="T67" fmla="*/ 0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"/>
                <a:gd name="T103" fmla="*/ 0 h 59"/>
                <a:gd name="T104" fmla="*/ 111 w 111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" h="59">
                  <a:moveTo>
                    <a:pt x="98" y="0"/>
                  </a:moveTo>
                  <a:lnTo>
                    <a:pt x="104" y="8"/>
                  </a:lnTo>
                  <a:lnTo>
                    <a:pt x="110" y="15"/>
                  </a:lnTo>
                  <a:lnTo>
                    <a:pt x="111" y="19"/>
                  </a:lnTo>
                  <a:lnTo>
                    <a:pt x="111" y="21"/>
                  </a:lnTo>
                  <a:lnTo>
                    <a:pt x="109" y="23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7" y="30"/>
                  </a:lnTo>
                  <a:lnTo>
                    <a:pt x="77" y="33"/>
                  </a:lnTo>
                  <a:lnTo>
                    <a:pt x="69" y="36"/>
                  </a:lnTo>
                  <a:lnTo>
                    <a:pt x="59" y="39"/>
                  </a:lnTo>
                  <a:lnTo>
                    <a:pt x="51" y="41"/>
                  </a:lnTo>
                  <a:lnTo>
                    <a:pt x="41" y="43"/>
                  </a:lnTo>
                  <a:lnTo>
                    <a:pt x="30" y="47"/>
                  </a:lnTo>
                  <a:lnTo>
                    <a:pt x="21" y="50"/>
                  </a:lnTo>
                  <a:lnTo>
                    <a:pt x="15" y="52"/>
                  </a:lnTo>
                  <a:lnTo>
                    <a:pt x="8" y="53"/>
                  </a:lnTo>
                  <a:lnTo>
                    <a:pt x="0" y="59"/>
                  </a:lnTo>
                  <a:lnTo>
                    <a:pt x="6" y="51"/>
                  </a:lnTo>
                  <a:lnTo>
                    <a:pt x="14" y="45"/>
                  </a:lnTo>
                  <a:lnTo>
                    <a:pt x="20" y="39"/>
                  </a:lnTo>
                  <a:lnTo>
                    <a:pt x="27" y="33"/>
                  </a:lnTo>
                  <a:lnTo>
                    <a:pt x="34" y="27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2" y="13"/>
                  </a:lnTo>
                  <a:lnTo>
                    <a:pt x="70" y="10"/>
                  </a:lnTo>
                  <a:lnTo>
                    <a:pt x="79" y="7"/>
                  </a:lnTo>
                  <a:lnTo>
                    <a:pt x="88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7" name="Freeform 363"/>
            <p:cNvSpPr>
              <a:spLocks/>
            </p:cNvSpPr>
            <p:nvPr/>
          </p:nvSpPr>
          <p:spPr bwMode="auto">
            <a:xfrm>
              <a:off x="6890" y="3584"/>
              <a:ext cx="27" cy="17"/>
            </a:xfrm>
            <a:custGeom>
              <a:avLst/>
              <a:gdLst>
                <a:gd name="T0" fmla="*/ 0 w 109"/>
                <a:gd name="T1" fmla="*/ 0 h 68"/>
                <a:gd name="T2" fmla="*/ 0 w 109"/>
                <a:gd name="T3" fmla="*/ 0 h 68"/>
                <a:gd name="T4" fmla="*/ 0 w 109"/>
                <a:gd name="T5" fmla="*/ 0 h 68"/>
                <a:gd name="T6" fmla="*/ 0 w 109"/>
                <a:gd name="T7" fmla="*/ 0 h 68"/>
                <a:gd name="T8" fmla="*/ 0 w 109"/>
                <a:gd name="T9" fmla="*/ 0 h 68"/>
                <a:gd name="T10" fmla="*/ 0 w 109"/>
                <a:gd name="T11" fmla="*/ 0 h 68"/>
                <a:gd name="T12" fmla="*/ 0 w 109"/>
                <a:gd name="T13" fmla="*/ 0 h 68"/>
                <a:gd name="T14" fmla="*/ 0 w 109"/>
                <a:gd name="T15" fmla="*/ 0 h 68"/>
                <a:gd name="T16" fmla="*/ 0 w 109"/>
                <a:gd name="T17" fmla="*/ 0 h 68"/>
                <a:gd name="T18" fmla="*/ 0 w 109"/>
                <a:gd name="T19" fmla="*/ 0 h 68"/>
                <a:gd name="T20" fmla="*/ 0 w 109"/>
                <a:gd name="T21" fmla="*/ 0 h 68"/>
                <a:gd name="T22" fmla="*/ 0 w 109"/>
                <a:gd name="T23" fmla="*/ 0 h 68"/>
                <a:gd name="T24" fmla="*/ 0 w 109"/>
                <a:gd name="T25" fmla="*/ 0 h 68"/>
                <a:gd name="T26" fmla="*/ 0 w 109"/>
                <a:gd name="T27" fmla="*/ 0 h 68"/>
                <a:gd name="T28" fmla="*/ 0 w 109"/>
                <a:gd name="T29" fmla="*/ 0 h 68"/>
                <a:gd name="T30" fmla="*/ 0 w 109"/>
                <a:gd name="T31" fmla="*/ 0 h 68"/>
                <a:gd name="T32" fmla="*/ 0 w 109"/>
                <a:gd name="T33" fmla="*/ 0 h 68"/>
                <a:gd name="T34" fmla="*/ 0 w 109"/>
                <a:gd name="T35" fmla="*/ 0 h 68"/>
                <a:gd name="T36" fmla="*/ 0 w 109"/>
                <a:gd name="T37" fmla="*/ 0 h 68"/>
                <a:gd name="T38" fmla="*/ 0 w 109"/>
                <a:gd name="T39" fmla="*/ 0 h 68"/>
                <a:gd name="T40" fmla="*/ 0 w 109"/>
                <a:gd name="T41" fmla="*/ 0 h 68"/>
                <a:gd name="T42" fmla="*/ 0 w 109"/>
                <a:gd name="T43" fmla="*/ 0 h 68"/>
                <a:gd name="T44" fmla="*/ 0 w 109"/>
                <a:gd name="T45" fmla="*/ 0 h 68"/>
                <a:gd name="T46" fmla="*/ 0 w 109"/>
                <a:gd name="T47" fmla="*/ 0 h 68"/>
                <a:gd name="T48" fmla="*/ 0 w 109"/>
                <a:gd name="T49" fmla="*/ 0 h 68"/>
                <a:gd name="T50" fmla="*/ 0 w 109"/>
                <a:gd name="T51" fmla="*/ 0 h 68"/>
                <a:gd name="T52" fmla="*/ 0 w 109"/>
                <a:gd name="T53" fmla="*/ 0 h 68"/>
                <a:gd name="T54" fmla="*/ 0 w 109"/>
                <a:gd name="T55" fmla="*/ 0 h 68"/>
                <a:gd name="T56" fmla="*/ 0 w 109"/>
                <a:gd name="T57" fmla="*/ 0 h 68"/>
                <a:gd name="T58" fmla="*/ 0 w 109"/>
                <a:gd name="T59" fmla="*/ 0 h 68"/>
                <a:gd name="T60" fmla="*/ 0 w 109"/>
                <a:gd name="T61" fmla="*/ 0 h 68"/>
                <a:gd name="T62" fmla="*/ 0 w 109"/>
                <a:gd name="T63" fmla="*/ 0 h 68"/>
                <a:gd name="T64" fmla="*/ 0 w 109"/>
                <a:gd name="T65" fmla="*/ 0 h 68"/>
                <a:gd name="T66" fmla="*/ 0 w 10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68"/>
                <a:gd name="T104" fmla="*/ 109 w 10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68">
                  <a:moveTo>
                    <a:pt x="79" y="0"/>
                  </a:moveTo>
                  <a:lnTo>
                    <a:pt x="89" y="3"/>
                  </a:lnTo>
                  <a:lnTo>
                    <a:pt x="98" y="11"/>
                  </a:lnTo>
                  <a:lnTo>
                    <a:pt x="102" y="16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9" y="32"/>
                  </a:lnTo>
                  <a:lnTo>
                    <a:pt x="101" y="29"/>
                  </a:lnTo>
                  <a:lnTo>
                    <a:pt x="94" y="27"/>
                  </a:lnTo>
                  <a:lnTo>
                    <a:pt x="86" y="25"/>
                  </a:lnTo>
                  <a:lnTo>
                    <a:pt x="80" y="25"/>
                  </a:lnTo>
                  <a:lnTo>
                    <a:pt x="68" y="26"/>
                  </a:lnTo>
                  <a:lnTo>
                    <a:pt x="59" y="31"/>
                  </a:lnTo>
                  <a:lnTo>
                    <a:pt x="48" y="36"/>
                  </a:lnTo>
                  <a:lnTo>
                    <a:pt x="37" y="44"/>
                  </a:lnTo>
                  <a:lnTo>
                    <a:pt x="32" y="50"/>
                  </a:lnTo>
                  <a:lnTo>
                    <a:pt x="26" y="55"/>
                  </a:lnTo>
                  <a:lnTo>
                    <a:pt x="21" y="62"/>
                  </a:lnTo>
                  <a:lnTo>
                    <a:pt x="17" y="68"/>
                  </a:lnTo>
                  <a:lnTo>
                    <a:pt x="12" y="67"/>
                  </a:lnTo>
                  <a:lnTo>
                    <a:pt x="8" y="66"/>
                  </a:lnTo>
                  <a:lnTo>
                    <a:pt x="3" y="63"/>
                  </a:lnTo>
                  <a:lnTo>
                    <a:pt x="0" y="64"/>
                  </a:lnTo>
                  <a:lnTo>
                    <a:pt x="6" y="54"/>
                  </a:lnTo>
                  <a:lnTo>
                    <a:pt x="13" y="43"/>
                  </a:lnTo>
                  <a:lnTo>
                    <a:pt x="23" y="33"/>
                  </a:lnTo>
                  <a:lnTo>
                    <a:pt x="32" y="25"/>
                  </a:lnTo>
                  <a:lnTo>
                    <a:pt x="42" y="16"/>
                  </a:lnTo>
                  <a:lnTo>
                    <a:pt x="54" y="10"/>
                  </a:lnTo>
                  <a:lnTo>
                    <a:pt x="59" y="6"/>
                  </a:lnTo>
                  <a:lnTo>
                    <a:pt x="66" y="3"/>
                  </a:lnTo>
                  <a:lnTo>
                    <a:pt x="72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8" name="Freeform 364"/>
            <p:cNvSpPr>
              <a:spLocks/>
            </p:cNvSpPr>
            <p:nvPr/>
          </p:nvSpPr>
          <p:spPr bwMode="auto">
            <a:xfrm>
              <a:off x="6928" y="3584"/>
              <a:ext cx="15" cy="20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w 60"/>
                <a:gd name="T41" fmla="*/ 0 h 80"/>
                <a:gd name="T42" fmla="*/ 0 w 60"/>
                <a:gd name="T43" fmla="*/ 0 h 80"/>
                <a:gd name="T44" fmla="*/ 0 w 60"/>
                <a:gd name="T45" fmla="*/ 0 h 80"/>
                <a:gd name="T46" fmla="*/ 0 w 60"/>
                <a:gd name="T47" fmla="*/ 0 h 80"/>
                <a:gd name="T48" fmla="*/ 0 w 60"/>
                <a:gd name="T49" fmla="*/ 0 h 80"/>
                <a:gd name="T50" fmla="*/ 0 w 60"/>
                <a:gd name="T51" fmla="*/ 0 h 80"/>
                <a:gd name="T52" fmla="*/ 0 w 60"/>
                <a:gd name="T53" fmla="*/ 0 h 80"/>
                <a:gd name="T54" fmla="*/ 0 w 60"/>
                <a:gd name="T55" fmla="*/ 0 h 80"/>
                <a:gd name="T56" fmla="*/ 0 w 60"/>
                <a:gd name="T57" fmla="*/ 0 h 80"/>
                <a:gd name="T58" fmla="*/ 0 w 60"/>
                <a:gd name="T59" fmla="*/ 0 h 80"/>
                <a:gd name="T60" fmla="*/ 0 w 60"/>
                <a:gd name="T61" fmla="*/ 0 h 80"/>
                <a:gd name="T62" fmla="*/ 0 w 60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"/>
                <a:gd name="T97" fmla="*/ 0 h 80"/>
                <a:gd name="T98" fmla="*/ 60 w 60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" h="80">
                  <a:moveTo>
                    <a:pt x="44" y="0"/>
                  </a:moveTo>
                  <a:lnTo>
                    <a:pt x="49" y="2"/>
                  </a:lnTo>
                  <a:lnTo>
                    <a:pt x="55" y="5"/>
                  </a:lnTo>
                  <a:lnTo>
                    <a:pt x="58" y="10"/>
                  </a:lnTo>
                  <a:lnTo>
                    <a:pt x="60" y="13"/>
                  </a:lnTo>
                  <a:lnTo>
                    <a:pt x="60" y="22"/>
                  </a:lnTo>
                  <a:lnTo>
                    <a:pt x="58" y="29"/>
                  </a:lnTo>
                  <a:lnTo>
                    <a:pt x="51" y="35"/>
                  </a:lnTo>
                  <a:lnTo>
                    <a:pt x="45" y="42"/>
                  </a:lnTo>
                  <a:lnTo>
                    <a:pt x="41" y="48"/>
                  </a:lnTo>
                  <a:lnTo>
                    <a:pt x="35" y="54"/>
                  </a:lnTo>
                  <a:lnTo>
                    <a:pt x="30" y="60"/>
                  </a:lnTo>
                  <a:lnTo>
                    <a:pt x="25" y="67"/>
                  </a:lnTo>
                  <a:lnTo>
                    <a:pt x="23" y="73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14" y="71"/>
                  </a:lnTo>
                  <a:lnTo>
                    <a:pt x="13" y="66"/>
                  </a:lnTo>
                  <a:lnTo>
                    <a:pt x="14" y="62"/>
                  </a:lnTo>
                  <a:lnTo>
                    <a:pt x="13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0" y="46"/>
                  </a:lnTo>
                  <a:lnTo>
                    <a:pt x="5" y="42"/>
                  </a:lnTo>
                  <a:lnTo>
                    <a:pt x="11" y="37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4" y="17"/>
                  </a:lnTo>
                  <a:lnTo>
                    <a:pt x="30" y="11"/>
                  </a:lnTo>
                  <a:lnTo>
                    <a:pt x="36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9" name="Freeform 365"/>
            <p:cNvSpPr>
              <a:spLocks/>
            </p:cNvSpPr>
            <p:nvPr/>
          </p:nvSpPr>
          <p:spPr bwMode="auto">
            <a:xfrm>
              <a:off x="6966" y="3586"/>
              <a:ext cx="16" cy="22"/>
            </a:xfrm>
            <a:custGeom>
              <a:avLst/>
              <a:gdLst>
                <a:gd name="T0" fmla="*/ 0 w 64"/>
                <a:gd name="T1" fmla="*/ 0 h 84"/>
                <a:gd name="T2" fmla="*/ 0 w 64"/>
                <a:gd name="T3" fmla="*/ 0 h 84"/>
                <a:gd name="T4" fmla="*/ 0 w 64"/>
                <a:gd name="T5" fmla="*/ 0 h 84"/>
                <a:gd name="T6" fmla="*/ 0 w 64"/>
                <a:gd name="T7" fmla="*/ 0 h 84"/>
                <a:gd name="T8" fmla="*/ 0 w 64"/>
                <a:gd name="T9" fmla="*/ 0 h 84"/>
                <a:gd name="T10" fmla="*/ 0 w 64"/>
                <a:gd name="T11" fmla="*/ 0 h 84"/>
                <a:gd name="T12" fmla="*/ 0 w 64"/>
                <a:gd name="T13" fmla="*/ 0 h 84"/>
                <a:gd name="T14" fmla="*/ 0 w 64"/>
                <a:gd name="T15" fmla="*/ 0 h 84"/>
                <a:gd name="T16" fmla="*/ 0 w 64"/>
                <a:gd name="T17" fmla="*/ 0 h 84"/>
                <a:gd name="T18" fmla="*/ 0 w 64"/>
                <a:gd name="T19" fmla="*/ 0 h 84"/>
                <a:gd name="T20" fmla="*/ 0 w 64"/>
                <a:gd name="T21" fmla="*/ 0 h 84"/>
                <a:gd name="T22" fmla="*/ 0 w 64"/>
                <a:gd name="T23" fmla="*/ 0 h 84"/>
                <a:gd name="T24" fmla="*/ 0 w 64"/>
                <a:gd name="T25" fmla="*/ 0 h 84"/>
                <a:gd name="T26" fmla="*/ 0 w 64"/>
                <a:gd name="T27" fmla="*/ 0 h 84"/>
                <a:gd name="T28" fmla="*/ 0 w 64"/>
                <a:gd name="T29" fmla="*/ 0 h 84"/>
                <a:gd name="T30" fmla="*/ 0 w 64"/>
                <a:gd name="T31" fmla="*/ 0 h 84"/>
                <a:gd name="T32" fmla="*/ 0 w 64"/>
                <a:gd name="T33" fmla="*/ 0 h 84"/>
                <a:gd name="T34" fmla="*/ 0 w 64"/>
                <a:gd name="T35" fmla="*/ 0 h 84"/>
                <a:gd name="T36" fmla="*/ 0 w 64"/>
                <a:gd name="T37" fmla="*/ 0 h 84"/>
                <a:gd name="T38" fmla="*/ 0 w 64"/>
                <a:gd name="T39" fmla="*/ 0 h 84"/>
                <a:gd name="T40" fmla="*/ 0 w 64"/>
                <a:gd name="T41" fmla="*/ 0 h 84"/>
                <a:gd name="T42" fmla="*/ 0 w 64"/>
                <a:gd name="T43" fmla="*/ 0 h 84"/>
                <a:gd name="T44" fmla="*/ 0 w 64"/>
                <a:gd name="T45" fmla="*/ 0 h 84"/>
                <a:gd name="T46" fmla="*/ 0 w 64"/>
                <a:gd name="T47" fmla="*/ 0 h 84"/>
                <a:gd name="T48" fmla="*/ 0 w 64"/>
                <a:gd name="T49" fmla="*/ 0 h 84"/>
                <a:gd name="T50" fmla="*/ 0 w 64"/>
                <a:gd name="T51" fmla="*/ 0 h 84"/>
                <a:gd name="T52" fmla="*/ 0 w 64"/>
                <a:gd name="T53" fmla="*/ 0 h 84"/>
                <a:gd name="T54" fmla="*/ 0 w 64"/>
                <a:gd name="T55" fmla="*/ 0 h 84"/>
                <a:gd name="T56" fmla="*/ 0 w 64"/>
                <a:gd name="T57" fmla="*/ 0 h 84"/>
                <a:gd name="T58" fmla="*/ 0 w 64"/>
                <a:gd name="T59" fmla="*/ 0 h 84"/>
                <a:gd name="T60" fmla="*/ 0 w 64"/>
                <a:gd name="T61" fmla="*/ 0 h 84"/>
                <a:gd name="T62" fmla="*/ 0 w 64"/>
                <a:gd name="T63" fmla="*/ 0 h 84"/>
                <a:gd name="T64" fmla="*/ 0 w 64"/>
                <a:gd name="T65" fmla="*/ 0 h 84"/>
                <a:gd name="T66" fmla="*/ 0 w 64"/>
                <a:gd name="T67" fmla="*/ 0 h 84"/>
                <a:gd name="T68" fmla="*/ 0 w 64"/>
                <a:gd name="T69" fmla="*/ 0 h 84"/>
                <a:gd name="T70" fmla="*/ 0 w 64"/>
                <a:gd name="T71" fmla="*/ 0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84"/>
                <a:gd name="T110" fmla="*/ 64 w 64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84">
                  <a:moveTo>
                    <a:pt x="22" y="0"/>
                  </a:moveTo>
                  <a:lnTo>
                    <a:pt x="28" y="2"/>
                  </a:lnTo>
                  <a:lnTo>
                    <a:pt x="35" y="5"/>
                  </a:lnTo>
                  <a:lnTo>
                    <a:pt x="42" y="9"/>
                  </a:lnTo>
                  <a:lnTo>
                    <a:pt x="48" y="14"/>
                  </a:lnTo>
                  <a:lnTo>
                    <a:pt x="58" y="22"/>
                  </a:lnTo>
                  <a:lnTo>
                    <a:pt x="64" y="33"/>
                  </a:lnTo>
                  <a:lnTo>
                    <a:pt x="63" y="41"/>
                  </a:lnTo>
                  <a:lnTo>
                    <a:pt x="58" y="48"/>
                  </a:lnTo>
                  <a:lnTo>
                    <a:pt x="53" y="52"/>
                  </a:lnTo>
                  <a:lnTo>
                    <a:pt x="47" y="55"/>
                  </a:lnTo>
                  <a:lnTo>
                    <a:pt x="41" y="58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3" y="64"/>
                  </a:lnTo>
                  <a:lnTo>
                    <a:pt x="21" y="68"/>
                  </a:lnTo>
                  <a:lnTo>
                    <a:pt x="17" y="73"/>
                  </a:lnTo>
                  <a:lnTo>
                    <a:pt x="13" y="77"/>
                  </a:lnTo>
                  <a:lnTo>
                    <a:pt x="11" y="82"/>
                  </a:lnTo>
                  <a:lnTo>
                    <a:pt x="5" y="84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1" y="73"/>
                  </a:lnTo>
                  <a:lnTo>
                    <a:pt x="1" y="67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4" y="51"/>
                  </a:lnTo>
                  <a:lnTo>
                    <a:pt x="5" y="44"/>
                  </a:lnTo>
                  <a:lnTo>
                    <a:pt x="6" y="40"/>
                  </a:lnTo>
                  <a:lnTo>
                    <a:pt x="6" y="33"/>
                  </a:lnTo>
                  <a:lnTo>
                    <a:pt x="7" y="28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5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0" name="Freeform 366"/>
            <p:cNvSpPr>
              <a:spLocks/>
            </p:cNvSpPr>
            <p:nvPr/>
          </p:nvSpPr>
          <p:spPr bwMode="auto">
            <a:xfrm>
              <a:off x="6835" y="3589"/>
              <a:ext cx="14" cy="10"/>
            </a:xfrm>
            <a:custGeom>
              <a:avLst/>
              <a:gdLst>
                <a:gd name="T0" fmla="*/ 0 w 56"/>
                <a:gd name="T1" fmla="*/ 0 h 41"/>
                <a:gd name="T2" fmla="*/ 0 w 56"/>
                <a:gd name="T3" fmla="*/ 0 h 41"/>
                <a:gd name="T4" fmla="*/ 0 w 56"/>
                <a:gd name="T5" fmla="*/ 0 h 41"/>
                <a:gd name="T6" fmla="*/ 0 w 56"/>
                <a:gd name="T7" fmla="*/ 0 h 41"/>
                <a:gd name="T8" fmla="*/ 0 w 56"/>
                <a:gd name="T9" fmla="*/ 0 h 41"/>
                <a:gd name="T10" fmla="*/ 0 w 56"/>
                <a:gd name="T11" fmla="*/ 0 h 41"/>
                <a:gd name="T12" fmla="*/ 0 w 56"/>
                <a:gd name="T13" fmla="*/ 0 h 41"/>
                <a:gd name="T14" fmla="*/ 0 w 56"/>
                <a:gd name="T15" fmla="*/ 0 h 41"/>
                <a:gd name="T16" fmla="*/ 0 w 56"/>
                <a:gd name="T17" fmla="*/ 0 h 41"/>
                <a:gd name="T18" fmla="*/ 0 w 56"/>
                <a:gd name="T19" fmla="*/ 0 h 41"/>
                <a:gd name="T20" fmla="*/ 0 w 56"/>
                <a:gd name="T21" fmla="*/ 0 h 41"/>
                <a:gd name="T22" fmla="*/ 0 w 56"/>
                <a:gd name="T23" fmla="*/ 0 h 41"/>
                <a:gd name="T24" fmla="*/ 0 w 56"/>
                <a:gd name="T25" fmla="*/ 0 h 41"/>
                <a:gd name="T26" fmla="*/ 0 w 56"/>
                <a:gd name="T27" fmla="*/ 0 h 41"/>
                <a:gd name="T28" fmla="*/ 0 w 56"/>
                <a:gd name="T29" fmla="*/ 0 h 41"/>
                <a:gd name="T30" fmla="*/ 0 w 56"/>
                <a:gd name="T31" fmla="*/ 0 h 41"/>
                <a:gd name="T32" fmla="*/ 0 w 56"/>
                <a:gd name="T33" fmla="*/ 0 h 41"/>
                <a:gd name="T34" fmla="*/ 0 w 56"/>
                <a:gd name="T35" fmla="*/ 0 h 41"/>
                <a:gd name="T36" fmla="*/ 0 w 56"/>
                <a:gd name="T37" fmla="*/ 0 h 41"/>
                <a:gd name="T38" fmla="*/ 0 w 56"/>
                <a:gd name="T39" fmla="*/ 0 h 41"/>
                <a:gd name="T40" fmla="*/ 0 w 56"/>
                <a:gd name="T41" fmla="*/ 0 h 41"/>
                <a:gd name="T42" fmla="*/ 0 w 56"/>
                <a:gd name="T43" fmla="*/ 0 h 41"/>
                <a:gd name="T44" fmla="*/ 0 w 56"/>
                <a:gd name="T45" fmla="*/ 0 h 41"/>
                <a:gd name="T46" fmla="*/ 0 w 56"/>
                <a:gd name="T47" fmla="*/ 0 h 41"/>
                <a:gd name="T48" fmla="*/ 0 w 56"/>
                <a:gd name="T49" fmla="*/ 0 h 41"/>
                <a:gd name="T50" fmla="*/ 0 w 56"/>
                <a:gd name="T51" fmla="*/ 0 h 41"/>
                <a:gd name="T52" fmla="*/ 0 w 56"/>
                <a:gd name="T53" fmla="*/ 0 h 41"/>
                <a:gd name="T54" fmla="*/ 0 w 56"/>
                <a:gd name="T55" fmla="*/ 0 h 41"/>
                <a:gd name="T56" fmla="*/ 0 w 56"/>
                <a:gd name="T57" fmla="*/ 0 h 41"/>
                <a:gd name="T58" fmla="*/ 0 w 56"/>
                <a:gd name="T59" fmla="*/ 0 h 41"/>
                <a:gd name="T60" fmla="*/ 0 w 56"/>
                <a:gd name="T61" fmla="*/ 0 h 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"/>
                <a:gd name="T94" fmla="*/ 0 h 41"/>
                <a:gd name="T95" fmla="*/ 56 w 56"/>
                <a:gd name="T96" fmla="*/ 41 h 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" h="41">
                  <a:moveTo>
                    <a:pt x="23" y="0"/>
                  </a:moveTo>
                  <a:lnTo>
                    <a:pt x="26" y="4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5" y="10"/>
                  </a:lnTo>
                  <a:lnTo>
                    <a:pt x="56" y="16"/>
                  </a:lnTo>
                  <a:lnTo>
                    <a:pt x="56" y="22"/>
                  </a:lnTo>
                  <a:lnTo>
                    <a:pt x="53" y="27"/>
                  </a:lnTo>
                  <a:lnTo>
                    <a:pt x="48" y="34"/>
                  </a:lnTo>
                  <a:lnTo>
                    <a:pt x="43" y="27"/>
                  </a:lnTo>
                  <a:lnTo>
                    <a:pt x="42" y="22"/>
                  </a:lnTo>
                  <a:lnTo>
                    <a:pt x="39" y="22"/>
                  </a:lnTo>
                  <a:lnTo>
                    <a:pt x="33" y="27"/>
                  </a:lnTo>
                  <a:lnTo>
                    <a:pt x="27" y="31"/>
                  </a:lnTo>
                  <a:lnTo>
                    <a:pt x="19" y="31"/>
                  </a:lnTo>
                  <a:lnTo>
                    <a:pt x="11" y="34"/>
                  </a:lnTo>
                  <a:lnTo>
                    <a:pt x="11" y="36"/>
                  </a:lnTo>
                  <a:lnTo>
                    <a:pt x="11" y="41"/>
                  </a:lnTo>
                  <a:lnTo>
                    <a:pt x="5" y="38"/>
                  </a:lnTo>
                  <a:lnTo>
                    <a:pt x="1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1" name="Freeform 367"/>
            <p:cNvSpPr>
              <a:spLocks/>
            </p:cNvSpPr>
            <p:nvPr/>
          </p:nvSpPr>
          <p:spPr bwMode="auto">
            <a:xfrm>
              <a:off x="7009" y="3594"/>
              <a:ext cx="10" cy="10"/>
            </a:xfrm>
            <a:custGeom>
              <a:avLst/>
              <a:gdLst>
                <a:gd name="T0" fmla="*/ 0 w 38"/>
                <a:gd name="T1" fmla="*/ 0 h 39"/>
                <a:gd name="T2" fmla="*/ 0 w 38"/>
                <a:gd name="T3" fmla="*/ 0 h 39"/>
                <a:gd name="T4" fmla="*/ 0 w 38"/>
                <a:gd name="T5" fmla="*/ 0 h 39"/>
                <a:gd name="T6" fmla="*/ 0 w 38"/>
                <a:gd name="T7" fmla="*/ 0 h 39"/>
                <a:gd name="T8" fmla="*/ 0 w 38"/>
                <a:gd name="T9" fmla="*/ 0 h 39"/>
                <a:gd name="T10" fmla="*/ 0 w 38"/>
                <a:gd name="T11" fmla="*/ 0 h 39"/>
                <a:gd name="T12" fmla="*/ 0 w 38"/>
                <a:gd name="T13" fmla="*/ 0 h 39"/>
                <a:gd name="T14" fmla="*/ 0 w 38"/>
                <a:gd name="T15" fmla="*/ 0 h 39"/>
                <a:gd name="T16" fmla="*/ 0 w 38"/>
                <a:gd name="T17" fmla="*/ 0 h 39"/>
                <a:gd name="T18" fmla="*/ 0 w 38"/>
                <a:gd name="T19" fmla="*/ 0 h 39"/>
                <a:gd name="T20" fmla="*/ 0 w 38"/>
                <a:gd name="T21" fmla="*/ 0 h 39"/>
                <a:gd name="T22" fmla="*/ 0 w 38"/>
                <a:gd name="T23" fmla="*/ 0 h 39"/>
                <a:gd name="T24" fmla="*/ 0 w 38"/>
                <a:gd name="T25" fmla="*/ 0 h 39"/>
                <a:gd name="T26" fmla="*/ 0 w 38"/>
                <a:gd name="T27" fmla="*/ 0 h 39"/>
                <a:gd name="T28" fmla="*/ 0 w 38"/>
                <a:gd name="T29" fmla="*/ 0 h 39"/>
                <a:gd name="T30" fmla="*/ 0 w 38"/>
                <a:gd name="T31" fmla="*/ 0 h 39"/>
                <a:gd name="T32" fmla="*/ 0 w 38"/>
                <a:gd name="T33" fmla="*/ 0 h 39"/>
                <a:gd name="T34" fmla="*/ 0 w 38"/>
                <a:gd name="T35" fmla="*/ 0 h 39"/>
                <a:gd name="T36" fmla="*/ 0 w 38"/>
                <a:gd name="T37" fmla="*/ 0 h 39"/>
                <a:gd name="T38" fmla="*/ 0 w 3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9"/>
                <a:gd name="T62" fmla="*/ 38 w 3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9">
                  <a:moveTo>
                    <a:pt x="36" y="0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6"/>
                  </a:lnTo>
                  <a:lnTo>
                    <a:pt x="30" y="23"/>
                  </a:lnTo>
                  <a:lnTo>
                    <a:pt x="23" y="28"/>
                  </a:lnTo>
                  <a:lnTo>
                    <a:pt x="18" y="34"/>
                  </a:lnTo>
                  <a:lnTo>
                    <a:pt x="11" y="36"/>
                  </a:lnTo>
                  <a:lnTo>
                    <a:pt x="7" y="39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8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2" name="Freeform 368"/>
            <p:cNvSpPr>
              <a:spLocks/>
            </p:cNvSpPr>
            <p:nvPr/>
          </p:nvSpPr>
          <p:spPr bwMode="auto">
            <a:xfrm>
              <a:off x="6792" y="3596"/>
              <a:ext cx="33" cy="16"/>
            </a:xfrm>
            <a:custGeom>
              <a:avLst/>
              <a:gdLst>
                <a:gd name="T0" fmla="*/ 0 w 133"/>
                <a:gd name="T1" fmla="*/ 0 h 65"/>
                <a:gd name="T2" fmla="*/ 0 w 133"/>
                <a:gd name="T3" fmla="*/ 0 h 65"/>
                <a:gd name="T4" fmla="*/ 0 w 133"/>
                <a:gd name="T5" fmla="*/ 0 h 65"/>
                <a:gd name="T6" fmla="*/ 0 w 133"/>
                <a:gd name="T7" fmla="*/ 0 h 65"/>
                <a:gd name="T8" fmla="*/ 0 w 133"/>
                <a:gd name="T9" fmla="*/ 0 h 65"/>
                <a:gd name="T10" fmla="*/ 0 w 133"/>
                <a:gd name="T11" fmla="*/ 0 h 65"/>
                <a:gd name="T12" fmla="*/ 0 w 133"/>
                <a:gd name="T13" fmla="*/ 0 h 65"/>
                <a:gd name="T14" fmla="*/ 0 w 133"/>
                <a:gd name="T15" fmla="*/ 0 h 65"/>
                <a:gd name="T16" fmla="*/ 0 w 133"/>
                <a:gd name="T17" fmla="*/ 0 h 65"/>
                <a:gd name="T18" fmla="*/ 0 w 133"/>
                <a:gd name="T19" fmla="*/ 0 h 65"/>
                <a:gd name="T20" fmla="*/ 0 w 133"/>
                <a:gd name="T21" fmla="*/ 0 h 65"/>
                <a:gd name="T22" fmla="*/ 0 w 133"/>
                <a:gd name="T23" fmla="*/ 0 h 65"/>
                <a:gd name="T24" fmla="*/ 0 w 133"/>
                <a:gd name="T25" fmla="*/ 0 h 65"/>
                <a:gd name="T26" fmla="*/ 0 w 133"/>
                <a:gd name="T27" fmla="*/ 0 h 65"/>
                <a:gd name="T28" fmla="*/ 0 w 133"/>
                <a:gd name="T29" fmla="*/ 0 h 65"/>
                <a:gd name="T30" fmla="*/ 0 w 133"/>
                <a:gd name="T31" fmla="*/ 0 h 65"/>
                <a:gd name="T32" fmla="*/ 0 w 133"/>
                <a:gd name="T33" fmla="*/ 0 h 65"/>
                <a:gd name="T34" fmla="*/ 0 w 133"/>
                <a:gd name="T35" fmla="*/ 0 h 65"/>
                <a:gd name="T36" fmla="*/ 0 w 133"/>
                <a:gd name="T37" fmla="*/ 0 h 65"/>
                <a:gd name="T38" fmla="*/ 0 w 133"/>
                <a:gd name="T39" fmla="*/ 0 h 65"/>
                <a:gd name="T40" fmla="*/ 0 w 133"/>
                <a:gd name="T41" fmla="*/ 0 h 65"/>
                <a:gd name="T42" fmla="*/ 0 w 133"/>
                <a:gd name="T43" fmla="*/ 0 h 65"/>
                <a:gd name="T44" fmla="*/ 0 w 133"/>
                <a:gd name="T45" fmla="*/ 0 h 65"/>
                <a:gd name="T46" fmla="*/ 0 w 133"/>
                <a:gd name="T47" fmla="*/ 0 h 65"/>
                <a:gd name="T48" fmla="*/ 0 w 133"/>
                <a:gd name="T49" fmla="*/ 0 h 65"/>
                <a:gd name="T50" fmla="*/ 0 w 133"/>
                <a:gd name="T51" fmla="*/ 0 h 65"/>
                <a:gd name="T52" fmla="*/ 0 w 133"/>
                <a:gd name="T53" fmla="*/ 0 h 65"/>
                <a:gd name="T54" fmla="*/ 0 w 133"/>
                <a:gd name="T55" fmla="*/ 0 h 65"/>
                <a:gd name="T56" fmla="*/ 0 w 133"/>
                <a:gd name="T57" fmla="*/ 0 h 65"/>
                <a:gd name="T58" fmla="*/ 0 w 133"/>
                <a:gd name="T59" fmla="*/ 0 h 65"/>
                <a:gd name="T60" fmla="*/ 0 w 133"/>
                <a:gd name="T61" fmla="*/ 0 h 65"/>
                <a:gd name="T62" fmla="*/ 0 w 133"/>
                <a:gd name="T63" fmla="*/ 0 h 65"/>
                <a:gd name="T64" fmla="*/ 0 w 133"/>
                <a:gd name="T65" fmla="*/ 0 h 65"/>
                <a:gd name="T66" fmla="*/ 0 w 133"/>
                <a:gd name="T67" fmla="*/ 0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3"/>
                <a:gd name="T103" fmla="*/ 0 h 65"/>
                <a:gd name="T104" fmla="*/ 133 w 133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3" h="65">
                  <a:moveTo>
                    <a:pt x="109" y="1"/>
                  </a:moveTo>
                  <a:lnTo>
                    <a:pt x="115" y="0"/>
                  </a:lnTo>
                  <a:lnTo>
                    <a:pt x="122" y="1"/>
                  </a:lnTo>
                  <a:lnTo>
                    <a:pt x="127" y="3"/>
                  </a:lnTo>
                  <a:lnTo>
                    <a:pt x="133" y="6"/>
                  </a:lnTo>
                  <a:lnTo>
                    <a:pt x="133" y="11"/>
                  </a:lnTo>
                  <a:lnTo>
                    <a:pt x="133" y="16"/>
                  </a:lnTo>
                  <a:lnTo>
                    <a:pt x="122" y="20"/>
                  </a:lnTo>
                  <a:lnTo>
                    <a:pt x="111" y="24"/>
                  </a:lnTo>
                  <a:lnTo>
                    <a:pt x="100" y="27"/>
                  </a:lnTo>
                  <a:lnTo>
                    <a:pt x="91" y="31"/>
                  </a:lnTo>
                  <a:lnTo>
                    <a:pt x="79" y="34"/>
                  </a:lnTo>
                  <a:lnTo>
                    <a:pt x="69" y="37"/>
                  </a:lnTo>
                  <a:lnTo>
                    <a:pt x="60" y="42"/>
                  </a:lnTo>
                  <a:lnTo>
                    <a:pt x="50" y="46"/>
                  </a:lnTo>
                  <a:lnTo>
                    <a:pt x="43" y="47"/>
                  </a:lnTo>
                  <a:lnTo>
                    <a:pt x="35" y="49"/>
                  </a:lnTo>
                  <a:lnTo>
                    <a:pt x="29" y="51"/>
                  </a:lnTo>
                  <a:lnTo>
                    <a:pt x="23" y="55"/>
                  </a:lnTo>
                  <a:lnTo>
                    <a:pt x="11" y="59"/>
                  </a:lnTo>
                  <a:lnTo>
                    <a:pt x="0" y="65"/>
                  </a:lnTo>
                  <a:lnTo>
                    <a:pt x="7" y="55"/>
                  </a:lnTo>
                  <a:lnTo>
                    <a:pt x="13" y="46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8" y="25"/>
                  </a:lnTo>
                  <a:lnTo>
                    <a:pt x="47" y="20"/>
                  </a:lnTo>
                  <a:lnTo>
                    <a:pt x="57" y="15"/>
                  </a:lnTo>
                  <a:lnTo>
                    <a:pt x="68" y="11"/>
                  </a:lnTo>
                  <a:lnTo>
                    <a:pt x="79" y="7"/>
                  </a:lnTo>
                  <a:lnTo>
                    <a:pt x="88" y="5"/>
                  </a:lnTo>
                  <a:lnTo>
                    <a:pt x="98" y="3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3" name="Freeform 369"/>
            <p:cNvSpPr>
              <a:spLocks/>
            </p:cNvSpPr>
            <p:nvPr/>
          </p:nvSpPr>
          <p:spPr bwMode="auto">
            <a:xfrm>
              <a:off x="6943" y="3596"/>
              <a:ext cx="11" cy="14"/>
            </a:xfrm>
            <a:custGeom>
              <a:avLst/>
              <a:gdLst>
                <a:gd name="T0" fmla="*/ 0 w 44"/>
                <a:gd name="T1" fmla="*/ 0 h 57"/>
                <a:gd name="T2" fmla="*/ 0 w 44"/>
                <a:gd name="T3" fmla="*/ 0 h 57"/>
                <a:gd name="T4" fmla="*/ 0 w 44"/>
                <a:gd name="T5" fmla="*/ 0 h 57"/>
                <a:gd name="T6" fmla="*/ 0 w 44"/>
                <a:gd name="T7" fmla="*/ 0 h 57"/>
                <a:gd name="T8" fmla="*/ 0 w 44"/>
                <a:gd name="T9" fmla="*/ 0 h 57"/>
                <a:gd name="T10" fmla="*/ 0 w 44"/>
                <a:gd name="T11" fmla="*/ 0 h 57"/>
                <a:gd name="T12" fmla="*/ 0 w 44"/>
                <a:gd name="T13" fmla="*/ 0 h 57"/>
                <a:gd name="T14" fmla="*/ 0 w 44"/>
                <a:gd name="T15" fmla="*/ 0 h 57"/>
                <a:gd name="T16" fmla="*/ 0 w 44"/>
                <a:gd name="T17" fmla="*/ 0 h 57"/>
                <a:gd name="T18" fmla="*/ 0 w 44"/>
                <a:gd name="T19" fmla="*/ 0 h 57"/>
                <a:gd name="T20" fmla="*/ 0 w 44"/>
                <a:gd name="T21" fmla="*/ 0 h 57"/>
                <a:gd name="T22" fmla="*/ 0 w 44"/>
                <a:gd name="T23" fmla="*/ 0 h 57"/>
                <a:gd name="T24" fmla="*/ 0 w 44"/>
                <a:gd name="T25" fmla="*/ 0 h 57"/>
                <a:gd name="T26" fmla="*/ 0 w 44"/>
                <a:gd name="T27" fmla="*/ 0 h 57"/>
                <a:gd name="T28" fmla="*/ 0 w 44"/>
                <a:gd name="T29" fmla="*/ 0 h 57"/>
                <a:gd name="T30" fmla="*/ 0 w 44"/>
                <a:gd name="T31" fmla="*/ 0 h 57"/>
                <a:gd name="T32" fmla="*/ 0 w 44"/>
                <a:gd name="T33" fmla="*/ 0 h 57"/>
                <a:gd name="T34" fmla="*/ 0 w 4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57"/>
                <a:gd name="T56" fmla="*/ 44 w 4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57">
                  <a:moveTo>
                    <a:pt x="40" y="0"/>
                  </a:moveTo>
                  <a:lnTo>
                    <a:pt x="44" y="5"/>
                  </a:lnTo>
                  <a:lnTo>
                    <a:pt x="44" y="14"/>
                  </a:lnTo>
                  <a:lnTo>
                    <a:pt x="43" y="23"/>
                  </a:lnTo>
                  <a:lnTo>
                    <a:pt x="37" y="33"/>
                  </a:lnTo>
                  <a:lnTo>
                    <a:pt x="31" y="41"/>
                  </a:lnTo>
                  <a:lnTo>
                    <a:pt x="24" y="47"/>
                  </a:lnTo>
                  <a:lnTo>
                    <a:pt x="18" y="53"/>
                  </a:lnTo>
                  <a:lnTo>
                    <a:pt x="11" y="57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23" y="10"/>
                  </a:lnTo>
                  <a:lnTo>
                    <a:pt x="31" y="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" name="Freeform 370"/>
            <p:cNvSpPr>
              <a:spLocks/>
            </p:cNvSpPr>
            <p:nvPr/>
          </p:nvSpPr>
          <p:spPr bwMode="auto">
            <a:xfrm>
              <a:off x="6975" y="3600"/>
              <a:ext cx="19" cy="21"/>
            </a:xfrm>
            <a:custGeom>
              <a:avLst/>
              <a:gdLst>
                <a:gd name="T0" fmla="*/ 0 w 76"/>
                <a:gd name="T1" fmla="*/ 0 h 85"/>
                <a:gd name="T2" fmla="*/ 0 w 76"/>
                <a:gd name="T3" fmla="*/ 0 h 85"/>
                <a:gd name="T4" fmla="*/ 0 w 76"/>
                <a:gd name="T5" fmla="*/ 0 h 85"/>
                <a:gd name="T6" fmla="*/ 0 w 76"/>
                <a:gd name="T7" fmla="*/ 0 h 85"/>
                <a:gd name="T8" fmla="*/ 0 w 76"/>
                <a:gd name="T9" fmla="*/ 0 h 85"/>
                <a:gd name="T10" fmla="*/ 0 w 76"/>
                <a:gd name="T11" fmla="*/ 0 h 85"/>
                <a:gd name="T12" fmla="*/ 0 w 76"/>
                <a:gd name="T13" fmla="*/ 0 h 85"/>
                <a:gd name="T14" fmla="*/ 0 w 76"/>
                <a:gd name="T15" fmla="*/ 0 h 85"/>
                <a:gd name="T16" fmla="*/ 0 w 76"/>
                <a:gd name="T17" fmla="*/ 0 h 85"/>
                <a:gd name="T18" fmla="*/ 0 w 76"/>
                <a:gd name="T19" fmla="*/ 0 h 85"/>
                <a:gd name="T20" fmla="*/ 0 w 76"/>
                <a:gd name="T21" fmla="*/ 0 h 85"/>
                <a:gd name="T22" fmla="*/ 0 w 76"/>
                <a:gd name="T23" fmla="*/ 0 h 85"/>
                <a:gd name="T24" fmla="*/ 0 w 76"/>
                <a:gd name="T25" fmla="*/ 0 h 85"/>
                <a:gd name="T26" fmla="*/ 0 w 76"/>
                <a:gd name="T27" fmla="*/ 0 h 85"/>
                <a:gd name="T28" fmla="*/ 0 w 76"/>
                <a:gd name="T29" fmla="*/ 0 h 85"/>
                <a:gd name="T30" fmla="*/ 0 w 76"/>
                <a:gd name="T31" fmla="*/ 0 h 85"/>
                <a:gd name="T32" fmla="*/ 0 w 76"/>
                <a:gd name="T33" fmla="*/ 0 h 85"/>
                <a:gd name="T34" fmla="*/ 0 w 76"/>
                <a:gd name="T35" fmla="*/ 0 h 85"/>
                <a:gd name="T36" fmla="*/ 0 w 76"/>
                <a:gd name="T37" fmla="*/ 0 h 85"/>
                <a:gd name="T38" fmla="*/ 0 w 76"/>
                <a:gd name="T39" fmla="*/ 0 h 85"/>
                <a:gd name="T40" fmla="*/ 0 w 76"/>
                <a:gd name="T41" fmla="*/ 0 h 85"/>
                <a:gd name="T42" fmla="*/ 0 w 76"/>
                <a:gd name="T43" fmla="*/ 0 h 85"/>
                <a:gd name="T44" fmla="*/ 0 w 76"/>
                <a:gd name="T45" fmla="*/ 0 h 85"/>
                <a:gd name="T46" fmla="*/ 0 w 76"/>
                <a:gd name="T47" fmla="*/ 0 h 85"/>
                <a:gd name="T48" fmla="*/ 0 w 76"/>
                <a:gd name="T49" fmla="*/ 0 h 85"/>
                <a:gd name="T50" fmla="*/ 0 w 76"/>
                <a:gd name="T51" fmla="*/ 0 h 85"/>
                <a:gd name="T52" fmla="*/ 0 w 76"/>
                <a:gd name="T53" fmla="*/ 0 h 85"/>
                <a:gd name="T54" fmla="*/ 0 w 76"/>
                <a:gd name="T55" fmla="*/ 0 h 85"/>
                <a:gd name="T56" fmla="*/ 0 w 76"/>
                <a:gd name="T57" fmla="*/ 0 h 85"/>
                <a:gd name="T58" fmla="*/ 0 w 76"/>
                <a:gd name="T59" fmla="*/ 0 h 85"/>
                <a:gd name="T60" fmla="*/ 0 w 76"/>
                <a:gd name="T61" fmla="*/ 0 h 85"/>
                <a:gd name="T62" fmla="*/ 0 w 76"/>
                <a:gd name="T63" fmla="*/ 0 h 85"/>
                <a:gd name="T64" fmla="*/ 0 w 76"/>
                <a:gd name="T65" fmla="*/ 0 h 85"/>
                <a:gd name="T66" fmla="*/ 0 w 76"/>
                <a:gd name="T67" fmla="*/ 0 h 85"/>
                <a:gd name="T68" fmla="*/ 0 w 76"/>
                <a:gd name="T69" fmla="*/ 0 h 85"/>
                <a:gd name="T70" fmla="*/ 0 w 76"/>
                <a:gd name="T71" fmla="*/ 0 h 85"/>
                <a:gd name="T72" fmla="*/ 0 w 76"/>
                <a:gd name="T73" fmla="*/ 0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"/>
                <a:gd name="T112" fmla="*/ 0 h 85"/>
                <a:gd name="T113" fmla="*/ 76 w 76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" h="85">
                  <a:moveTo>
                    <a:pt x="55" y="0"/>
                  </a:moveTo>
                  <a:lnTo>
                    <a:pt x="62" y="3"/>
                  </a:lnTo>
                  <a:lnTo>
                    <a:pt x="68" y="6"/>
                  </a:lnTo>
                  <a:lnTo>
                    <a:pt x="72" y="9"/>
                  </a:lnTo>
                  <a:lnTo>
                    <a:pt x="76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67" y="38"/>
                  </a:lnTo>
                  <a:lnTo>
                    <a:pt x="62" y="43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47" y="64"/>
                  </a:lnTo>
                  <a:lnTo>
                    <a:pt x="43" y="71"/>
                  </a:lnTo>
                  <a:lnTo>
                    <a:pt x="42" y="78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1" y="80"/>
                  </a:lnTo>
                  <a:lnTo>
                    <a:pt x="29" y="73"/>
                  </a:lnTo>
                  <a:lnTo>
                    <a:pt x="31" y="68"/>
                  </a:lnTo>
                  <a:lnTo>
                    <a:pt x="25" y="64"/>
                  </a:lnTo>
                  <a:lnTo>
                    <a:pt x="19" y="67"/>
                  </a:lnTo>
                  <a:lnTo>
                    <a:pt x="12" y="70"/>
                  </a:lnTo>
                  <a:lnTo>
                    <a:pt x="7" y="70"/>
                  </a:lnTo>
                  <a:lnTo>
                    <a:pt x="8" y="64"/>
                  </a:lnTo>
                  <a:lnTo>
                    <a:pt x="9" y="59"/>
                  </a:lnTo>
                  <a:lnTo>
                    <a:pt x="7" y="56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6" y="48"/>
                  </a:lnTo>
                  <a:lnTo>
                    <a:pt x="14" y="41"/>
                  </a:lnTo>
                  <a:lnTo>
                    <a:pt x="23" y="33"/>
                  </a:lnTo>
                  <a:lnTo>
                    <a:pt x="31" y="28"/>
                  </a:lnTo>
                  <a:lnTo>
                    <a:pt x="38" y="21"/>
                  </a:lnTo>
                  <a:lnTo>
                    <a:pt x="46" y="15"/>
                  </a:lnTo>
                  <a:lnTo>
                    <a:pt x="52" y="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5" name="Freeform 371"/>
            <p:cNvSpPr>
              <a:spLocks/>
            </p:cNvSpPr>
            <p:nvPr/>
          </p:nvSpPr>
          <p:spPr bwMode="auto">
            <a:xfrm>
              <a:off x="7021" y="3601"/>
              <a:ext cx="14" cy="15"/>
            </a:xfrm>
            <a:custGeom>
              <a:avLst/>
              <a:gdLst>
                <a:gd name="T0" fmla="*/ 0 w 58"/>
                <a:gd name="T1" fmla="*/ 0 h 62"/>
                <a:gd name="T2" fmla="*/ 0 w 58"/>
                <a:gd name="T3" fmla="*/ 0 h 62"/>
                <a:gd name="T4" fmla="*/ 0 w 58"/>
                <a:gd name="T5" fmla="*/ 0 h 62"/>
                <a:gd name="T6" fmla="*/ 0 w 58"/>
                <a:gd name="T7" fmla="*/ 0 h 62"/>
                <a:gd name="T8" fmla="*/ 0 w 58"/>
                <a:gd name="T9" fmla="*/ 0 h 62"/>
                <a:gd name="T10" fmla="*/ 0 w 58"/>
                <a:gd name="T11" fmla="*/ 0 h 62"/>
                <a:gd name="T12" fmla="*/ 0 w 58"/>
                <a:gd name="T13" fmla="*/ 0 h 62"/>
                <a:gd name="T14" fmla="*/ 0 w 58"/>
                <a:gd name="T15" fmla="*/ 0 h 62"/>
                <a:gd name="T16" fmla="*/ 0 w 58"/>
                <a:gd name="T17" fmla="*/ 0 h 62"/>
                <a:gd name="T18" fmla="*/ 0 w 58"/>
                <a:gd name="T19" fmla="*/ 0 h 62"/>
                <a:gd name="T20" fmla="*/ 0 w 58"/>
                <a:gd name="T21" fmla="*/ 0 h 62"/>
                <a:gd name="T22" fmla="*/ 0 w 58"/>
                <a:gd name="T23" fmla="*/ 0 h 62"/>
                <a:gd name="T24" fmla="*/ 0 w 58"/>
                <a:gd name="T25" fmla="*/ 0 h 62"/>
                <a:gd name="T26" fmla="*/ 0 w 58"/>
                <a:gd name="T27" fmla="*/ 0 h 62"/>
                <a:gd name="T28" fmla="*/ 0 w 58"/>
                <a:gd name="T29" fmla="*/ 0 h 62"/>
                <a:gd name="T30" fmla="*/ 0 w 58"/>
                <a:gd name="T31" fmla="*/ 0 h 62"/>
                <a:gd name="T32" fmla="*/ 0 w 58"/>
                <a:gd name="T33" fmla="*/ 0 h 62"/>
                <a:gd name="T34" fmla="*/ 0 w 58"/>
                <a:gd name="T35" fmla="*/ 0 h 62"/>
                <a:gd name="T36" fmla="*/ 0 w 58"/>
                <a:gd name="T37" fmla="*/ 0 h 62"/>
                <a:gd name="T38" fmla="*/ 0 w 58"/>
                <a:gd name="T39" fmla="*/ 0 h 62"/>
                <a:gd name="T40" fmla="*/ 0 w 58"/>
                <a:gd name="T41" fmla="*/ 0 h 62"/>
                <a:gd name="T42" fmla="*/ 0 w 58"/>
                <a:gd name="T43" fmla="*/ 0 h 62"/>
                <a:gd name="T44" fmla="*/ 0 w 58"/>
                <a:gd name="T45" fmla="*/ 0 h 62"/>
                <a:gd name="T46" fmla="*/ 0 w 58"/>
                <a:gd name="T47" fmla="*/ 0 h 62"/>
                <a:gd name="T48" fmla="*/ 0 w 58"/>
                <a:gd name="T49" fmla="*/ 0 h 62"/>
                <a:gd name="T50" fmla="*/ 0 w 58"/>
                <a:gd name="T51" fmla="*/ 0 h 62"/>
                <a:gd name="T52" fmla="*/ 0 w 58"/>
                <a:gd name="T53" fmla="*/ 0 h 62"/>
                <a:gd name="T54" fmla="*/ 0 w 58"/>
                <a:gd name="T55" fmla="*/ 0 h 62"/>
                <a:gd name="T56" fmla="*/ 0 w 58"/>
                <a:gd name="T57" fmla="*/ 0 h 62"/>
                <a:gd name="T58" fmla="*/ 0 w 58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26" y="0"/>
                  </a:moveTo>
                  <a:lnTo>
                    <a:pt x="31" y="7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6" y="26"/>
                  </a:lnTo>
                  <a:lnTo>
                    <a:pt x="50" y="29"/>
                  </a:lnTo>
                  <a:lnTo>
                    <a:pt x="55" y="36"/>
                  </a:lnTo>
                  <a:lnTo>
                    <a:pt x="58" y="42"/>
                  </a:lnTo>
                  <a:lnTo>
                    <a:pt x="58" y="49"/>
                  </a:lnTo>
                  <a:lnTo>
                    <a:pt x="54" y="55"/>
                  </a:lnTo>
                  <a:lnTo>
                    <a:pt x="46" y="62"/>
                  </a:lnTo>
                  <a:lnTo>
                    <a:pt x="46" y="55"/>
                  </a:lnTo>
                  <a:lnTo>
                    <a:pt x="44" y="51"/>
                  </a:lnTo>
                  <a:lnTo>
                    <a:pt x="41" y="48"/>
                  </a:lnTo>
                  <a:lnTo>
                    <a:pt x="38" y="47"/>
                  </a:lnTo>
                  <a:lnTo>
                    <a:pt x="30" y="44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6" y="41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6" name="Freeform 372"/>
            <p:cNvSpPr>
              <a:spLocks/>
            </p:cNvSpPr>
            <p:nvPr/>
          </p:nvSpPr>
          <p:spPr bwMode="auto">
            <a:xfrm>
              <a:off x="6896" y="3602"/>
              <a:ext cx="29" cy="12"/>
            </a:xfrm>
            <a:custGeom>
              <a:avLst/>
              <a:gdLst>
                <a:gd name="T0" fmla="*/ 0 w 117"/>
                <a:gd name="T1" fmla="*/ 0 h 50"/>
                <a:gd name="T2" fmla="*/ 0 w 117"/>
                <a:gd name="T3" fmla="*/ 0 h 50"/>
                <a:gd name="T4" fmla="*/ 0 w 117"/>
                <a:gd name="T5" fmla="*/ 0 h 50"/>
                <a:gd name="T6" fmla="*/ 0 w 117"/>
                <a:gd name="T7" fmla="*/ 0 h 50"/>
                <a:gd name="T8" fmla="*/ 0 w 117"/>
                <a:gd name="T9" fmla="*/ 0 h 50"/>
                <a:gd name="T10" fmla="*/ 0 w 117"/>
                <a:gd name="T11" fmla="*/ 0 h 50"/>
                <a:gd name="T12" fmla="*/ 0 w 117"/>
                <a:gd name="T13" fmla="*/ 0 h 50"/>
                <a:gd name="T14" fmla="*/ 0 w 117"/>
                <a:gd name="T15" fmla="*/ 0 h 50"/>
                <a:gd name="T16" fmla="*/ 0 w 117"/>
                <a:gd name="T17" fmla="*/ 0 h 50"/>
                <a:gd name="T18" fmla="*/ 0 w 117"/>
                <a:gd name="T19" fmla="*/ 0 h 50"/>
                <a:gd name="T20" fmla="*/ 0 w 117"/>
                <a:gd name="T21" fmla="*/ 0 h 50"/>
                <a:gd name="T22" fmla="*/ 0 w 117"/>
                <a:gd name="T23" fmla="*/ 0 h 50"/>
                <a:gd name="T24" fmla="*/ 0 w 117"/>
                <a:gd name="T25" fmla="*/ 0 h 50"/>
                <a:gd name="T26" fmla="*/ 0 w 117"/>
                <a:gd name="T27" fmla="*/ 0 h 50"/>
                <a:gd name="T28" fmla="*/ 0 w 117"/>
                <a:gd name="T29" fmla="*/ 0 h 50"/>
                <a:gd name="T30" fmla="*/ 0 w 117"/>
                <a:gd name="T31" fmla="*/ 0 h 50"/>
                <a:gd name="T32" fmla="*/ 0 w 117"/>
                <a:gd name="T33" fmla="*/ 0 h 50"/>
                <a:gd name="T34" fmla="*/ 0 w 117"/>
                <a:gd name="T35" fmla="*/ 0 h 50"/>
                <a:gd name="T36" fmla="*/ 0 w 117"/>
                <a:gd name="T37" fmla="*/ 0 h 50"/>
                <a:gd name="T38" fmla="*/ 0 w 117"/>
                <a:gd name="T39" fmla="*/ 0 h 50"/>
                <a:gd name="T40" fmla="*/ 0 w 117"/>
                <a:gd name="T41" fmla="*/ 0 h 50"/>
                <a:gd name="T42" fmla="*/ 0 w 117"/>
                <a:gd name="T43" fmla="*/ 0 h 50"/>
                <a:gd name="T44" fmla="*/ 0 w 117"/>
                <a:gd name="T45" fmla="*/ 0 h 50"/>
                <a:gd name="T46" fmla="*/ 0 w 117"/>
                <a:gd name="T47" fmla="*/ 0 h 50"/>
                <a:gd name="T48" fmla="*/ 0 w 117"/>
                <a:gd name="T49" fmla="*/ 0 h 50"/>
                <a:gd name="T50" fmla="*/ 0 w 117"/>
                <a:gd name="T51" fmla="*/ 0 h 50"/>
                <a:gd name="T52" fmla="*/ 0 w 117"/>
                <a:gd name="T53" fmla="*/ 0 h 50"/>
                <a:gd name="T54" fmla="*/ 0 w 117"/>
                <a:gd name="T55" fmla="*/ 0 h 50"/>
                <a:gd name="T56" fmla="*/ 0 w 117"/>
                <a:gd name="T57" fmla="*/ 0 h 50"/>
                <a:gd name="T58" fmla="*/ 0 w 117"/>
                <a:gd name="T59" fmla="*/ 0 h 50"/>
                <a:gd name="T60" fmla="*/ 0 w 117"/>
                <a:gd name="T61" fmla="*/ 0 h 50"/>
                <a:gd name="T62" fmla="*/ 0 w 117"/>
                <a:gd name="T63" fmla="*/ 0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50"/>
                <a:gd name="T98" fmla="*/ 117 w 117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50">
                  <a:moveTo>
                    <a:pt x="83" y="1"/>
                  </a:moveTo>
                  <a:lnTo>
                    <a:pt x="90" y="0"/>
                  </a:lnTo>
                  <a:lnTo>
                    <a:pt x="96" y="4"/>
                  </a:lnTo>
                  <a:lnTo>
                    <a:pt x="101" y="7"/>
                  </a:lnTo>
                  <a:lnTo>
                    <a:pt x="106" y="13"/>
                  </a:lnTo>
                  <a:lnTo>
                    <a:pt x="109" y="19"/>
                  </a:lnTo>
                  <a:lnTo>
                    <a:pt x="113" y="25"/>
                  </a:lnTo>
                  <a:lnTo>
                    <a:pt x="115" y="32"/>
                  </a:lnTo>
                  <a:lnTo>
                    <a:pt x="117" y="38"/>
                  </a:lnTo>
                  <a:lnTo>
                    <a:pt x="106" y="29"/>
                  </a:lnTo>
                  <a:lnTo>
                    <a:pt x="97" y="26"/>
                  </a:lnTo>
                  <a:lnTo>
                    <a:pt x="87" y="26"/>
                  </a:lnTo>
                  <a:lnTo>
                    <a:pt x="76" y="29"/>
                  </a:lnTo>
                  <a:lnTo>
                    <a:pt x="64" y="34"/>
                  </a:lnTo>
                  <a:lnTo>
                    <a:pt x="53" y="38"/>
                  </a:lnTo>
                  <a:lnTo>
                    <a:pt x="42" y="44"/>
                  </a:lnTo>
                  <a:lnTo>
                    <a:pt x="32" y="48"/>
                  </a:lnTo>
                  <a:lnTo>
                    <a:pt x="21" y="50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9" y="26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5"/>
                  </a:lnTo>
                  <a:lnTo>
                    <a:pt x="52" y="11"/>
                  </a:lnTo>
                  <a:lnTo>
                    <a:pt x="61" y="7"/>
                  </a:lnTo>
                  <a:lnTo>
                    <a:pt x="72" y="4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7" name="Freeform 373"/>
            <p:cNvSpPr>
              <a:spLocks/>
            </p:cNvSpPr>
            <p:nvPr/>
          </p:nvSpPr>
          <p:spPr bwMode="auto">
            <a:xfrm>
              <a:off x="6809" y="3603"/>
              <a:ext cx="38" cy="28"/>
            </a:xfrm>
            <a:custGeom>
              <a:avLst/>
              <a:gdLst>
                <a:gd name="T0" fmla="*/ 0 w 154"/>
                <a:gd name="T1" fmla="*/ 0 h 111"/>
                <a:gd name="T2" fmla="*/ 0 w 154"/>
                <a:gd name="T3" fmla="*/ 0 h 111"/>
                <a:gd name="T4" fmla="*/ 0 w 154"/>
                <a:gd name="T5" fmla="*/ 0 h 111"/>
                <a:gd name="T6" fmla="*/ 0 w 154"/>
                <a:gd name="T7" fmla="*/ 0 h 111"/>
                <a:gd name="T8" fmla="*/ 0 w 154"/>
                <a:gd name="T9" fmla="*/ 0 h 111"/>
                <a:gd name="T10" fmla="*/ 0 w 154"/>
                <a:gd name="T11" fmla="*/ 0 h 111"/>
                <a:gd name="T12" fmla="*/ 0 w 154"/>
                <a:gd name="T13" fmla="*/ 0 h 111"/>
                <a:gd name="T14" fmla="*/ 0 w 154"/>
                <a:gd name="T15" fmla="*/ 0 h 111"/>
                <a:gd name="T16" fmla="*/ 0 w 154"/>
                <a:gd name="T17" fmla="*/ 0 h 111"/>
                <a:gd name="T18" fmla="*/ 0 w 154"/>
                <a:gd name="T19" fmla="*/ 0 h 111"/>
                <a:gd name="T20" fmla="*/ 0 w 154"/>
                <a:gd name="T21" fmla="*/ 0 h 111"/>
                <a:gd name="T22" fmla="*/ 0 w 154"/>
                <a:gd name="T23" fmla="*/ 0 h 111"/>
                <a:gd name="T24" fmla="*/ 0 w 154"/>
                <a:gd name="T25" fmla="*/ 0 h 111"/>
                <a:gd name="T26" fmla="*/ 0 w 154"/>
                <a:gd name="T27" fmla="*/ 0 h 111"/>
                <a:gd name="T28" fmla="*/ 0 w 154"/>
                <a:gd name="T29" fmla="*/ 0 h 111"/>
                <a:gd name="T30" fmla="*/ 0 w 154"/>
                <a:gd name="T31" fmla="*/ 0 h 111"/>
                <a:gd name="T32" fmla="*/ 0 w 154"/>
                <a:gd name="T33" fmla="*/ 0 h 111"/>
                <a:gd name="T34" fmla="*/ 0 w 154"/>
                <a:gd name="T35" fmla="*/ 0 h 111"/>
                <a:gd name="T36" fmla="*/ 0 w 154"/>
                <a:gd name="T37" fmla="*/ 0 h 111"/>
                <a:gd name="T38" fmla="*/ 0 w 154"/>
                <a:gd name="T39" fmla="*/ 0 h 111"/>
                <a:gd name="T40" fmla="*/ 0 w 154"/>
                <a:gd name="T41" fmla="*/ 0 h 111"/>
                <a:gd name="T42" fmla="*/ 0 w 154"/>
                <a:gd name="T43" fmla="*/ 0 h 111"/>
                <a:gd name="T44" fmla="*/ 0 w 154"/>
                <a:gd name="T45" fmla="*/ 0 h 111"/>
                <a:gd name="T46" fmla="*/ 0 w 154"/>
                <a:gd name="T47" fmla="*/ 0 h 111"/>
                <a:gd name="T48" fmla="*/ 0 w 154"/>
                <a:gd name="T49" fmla="*/ 0 h 111"/>
                <a:gd name="T50" fmla="*/ 0 w 154"/>
                <a:gd name="T51" fmla="*/ 0 h 111"/>
                <a:gd name="T52" fmla="*/ 0 w 154"/>
                <a:gd name="T53" fmla="*/ 0 h 111"/>
                <a:gd name="T54" fmla="*/ 0 w 154"/>
                <a:gd name="T55" fmla="*/ 0 h 111"/>
                <a:gd name="T56" fmla="*/ 0 w 154"/>
                <a:gd name="T57" fmla="*/ 0 h 111"/>
                <a:gd name="T58" fmla="*/ 0 w 154"/>
                <a:gd name="T59" fmla="*/ 0 h 111"/>
                <a:gd name="T60" fmla="*/ 0 w 154"/>
                <a:gd name="T61" fmla="*/ 0 h 111"/>
                <a:gd name="T62" fmla="*/ 0 w 154"/>
                <a:gd name="T63" fmla="*/ 0 h 111"/>
                <a:gd name="T64" fmla="*/ 0 w 154"/>
                <a:gd name="T65" fmla="*/ 0 h 111"/>
                <a:gd name="T66" fmla="*/ 0 w 154"/>
                <a:gd name="T67" fmla="*/ 0 h 111"/>
                <a:gd name="T68" fmla="*/ 0 w 154"/>
                <a:gd name="T69" fmla="*/ 0 h 111"/>
                <a:gd name="T70" fmla="*/ 0 w 154"/>
                <a:gd name="T71" fmla="*/ 0 h 111"/>
                <a:gd name="T72" fmla="*/ 0 w 154"/>
                <a:gd name="T73" fmla="*/ 0 h 111"/>
                <a:gd name="T74" fmla="*/ 0 w 154"/>
                <a:gd name="T75" fmla="*/ 0 h 111"/>
                <a:gd name="T76" fmla="*/ 0 w 154"/>
                <a:gd name="T77" fmla="*/ 0 h 111"/>
                <a:gd name="T78" fmla="*/ 0 w 154"/>
                <a:gd name="T79" fmla="*/ 0 h 111"/>
                <a:gd name="T80" fmla="*/ 0 w 154"/>
                <a:gd name="T81" fmla="*/ 0 h 111"/>
                <a:gd name="T82" fmla="*/ 0 w 154"/>
                <a:gd name="T83" fmla="*/ 0 h 111"/>
                <a:gd name="T84" fmla="*/ 0 w 154"/>
                <a:gd name="T85" fmla="*/ 0 h 111"/>
                <a:gd name="T86" fmla="*/ 0 w 154"/>
                <a:gd name="T87" fmla="*/ 0 h 111"/>
                <a:gd name="T88" fmla="*/ 0 w 154"/>
                <a:gd name="T89" fmla="*/ 0 h 111"/>
                <a:gd name="T90" fmla="*/ 0 w 154"/>
                <a:gd name="T91" fmla="*/ 0 h 111"/>
                <a:gd name="T92" fmla="*/ 0 w 154"/>
                <a:gd name="T93" fmla="*/ 0 h 111"/>
                <a:gd name="T94" fmla="*/ 0 w 154"/>
                <a:gd name="T95" fmla="*/ 0 h 111"/>
                <a:gd name="T96" fmla="*/ 0 w 154"/>
                <a:gd name="T97" fmla="*/ 0 h 111"/>
                <a:gd name="T98" fmla="*/ 0 w 154"/>
                <a:gd name="T99" fmla="*/ 0 h 111"/>
                <a:gd name="T100" fmla="*/ 0 w 154"/>
                <a:gd name="T101" fmla="*/ 0 h 111"/>
                <a:gd name="T102" fmla="*/ 0 w 154"/>
                <a:gd name="T103" fmla="*/ 0 h 111"/>
                <a:gd name="T104" fmla="*/ 0 w 154"/>
                <a:gd name="T105" fmla="*/ 0 h 111"/>
                <a:gd name="T106" fmla="*/ 0 w 154"/>
                <a:gd name="T107" fmla="*/ 0 h 111"/>
                <a:gd name="T108" fmla="*/ 0 w 154"/>
                <a:gd name="T109" fmla="*/ 0 h 111"/>
                <a:gd name="T110" fmla="*/ 0 w 154"/>
                <a:gd name="T111" fmla="*/ 0 h 111"/>
                <a:gd name="T112" fmla="*/ 0 w 154"/>
                <a:gd name="T113" fmla="*/ 0 h 111"/>
                <a:gd name="T114" fmla="*/ 0 w 154"/>
                <a:gd name="T115" fmla="*/ 0 h 111"/>
                <a:gd name="T116" fmla="*/ 0 w 154"/>
                <a:gd name="T117" fmla="*/ 0 h 111"/>
                <a:gd name="T118" fmla="*/ 0 w 154"/>
                <a:gd name="T119" fmla="*/ 0 h 111"/>
                <a:gd name="T120" fmla="*/ 0 w 154"/>
                <a:gd name="T121" fmla="*/ 0 h 1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4"/>
                <a:gd name="T184" fmla="*/ 0 h 111"/>
                <a:gd name="T185" fmla="*/ 154 w 154"/>
                <a:gd name="T186" fmla="*/ 111 h 1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4" h="111">
                  <a:moveTo>
                    <a:pt x="132" y="1"/>
                  </a:moveTo>
                  <a:lnTo>
                    <a:pt x="139" y="0"/>
                  </a:lnTo>
                  <a:lnTo>
                    <a:pt x="147" y="3"/>
                  </a:lnTo>
                  <a:lnTo>
                    <a:pt x="151" y="7"/>
                  </a:lnTo>
                  <a:lnTo>
                    <a:pt x="154" y="15"/>
                  </a:lnTo>
                  <a:lnTo>
                    <a:pt x="151" y="15"/>
                  </a:lnTo>
                  <a:lnTo>
                    <a:pt x="143" y="14"/>
                  </a:lnTo>
                  <a:lnTo>
                    <a:pt x="138" y="15"/>
                  </a:lnTo>
                  <a:lnTo>
                    <a:pt x="132" y="16"/>
                  </a:lnTo>
                  <a:lnTo>
                    <a:pt x="130" y="20"/>
                  </a:lnTo>
                  <a:lnTo>
                    <a:pt x="126" y="28"/>
                  </a:lnTo>
                  <a:lnTo>
                    <a:pt x="126" y="37"/>
                  </a:lnTo>
                  <a:lnTo>
                    <a:pt x="127" y="44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09" y="66"/>
                  </a:lnTo>
                  <a:lnTo>
                    <a:pt x="100" y="70"/>
                  </a:lnTo>
                  <a:lnTo>
                    <a:pt x="92" y="74"/>
                  </a:lnTo>
                  <a:lnTo>
                    <a:pt x="86" y="73"/>
                  </a:lnTo>
                  <a:lnTo>
                    <a:pt x="82" y="71"/>
                  </a:lnTo>
                  <a:lnTo>
                    <a:pt x="77" y="69"/>
                  </a:lnTo>
                  <a:lnTo>
                    <a:pt x="72" y="63"/>
                  </a:lnTo>
                  <a:lnTo>
                    <a:pt x="64" y="66"/>
                  </a:lnTo>
                  <a:lnTo>
                    <a:pt x="56" y="71"/>
                  </a:lnTo>
                  <a:lnTo>
                    <a:pt x="48" y="77"/>
                  </a:lnTo>
                  <a:lnTo>
                    <a:pt x="42" y="83"/>
                  </a:lnTo>
                  <a:lnTo>
                    <a:pt x="35" y="90"/>
                  </a:lnTo>
                  <a:lnTo>
                    <a:pt x="30" y="97"/>
                  </a:lnTo>
                  <a:lnTo>
                    <a:pt x="25" y="104"/>
                  </a:lnTo>
                  <a:lnTo>
                    <a:pt x="24" y="111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7" y="102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3"/>
                  </a:lnTo>
                  <a:lnTo>
                    <a:pt x="2" y="67"/>
                  </a:lnTo>
                  <a:lnTo>
                    <a:pt x="5" y="60"/>
                  </a:lnTo>
                  <a:lnTo>
                    <a:pt x="9" y="56"/>
                  </a:lnTo>
                  <a:lnTo>
                    <a:pt x="13" y="52"/>
                  </a:lnTo>
                  <a:lnTo>
                    <a:pt x="20" y="49"/>
                  </a:lnTo>
                  <a:lnTo>
                    <a:pt x="25" y="46"/>
                  </a:lnTo>
                  <a:lnTo>
                    <a:pt x="32" y="43"/>
                  </a:lnTo>
                  <a:lnTo>
                    <a:pt x="39" y="40"/>
                  </a:lnTo>
                  <a:lnTo>
                    <a:pt x="47" y="38"/>
                  </a:lnTo>
                  <a:lnTo>
                    <a:pt x="54" y="36"/>
                  </a:lnTo>
                  <a:lnTo>
                    <a:pt x="61" y="32"/>
                  </a:lnTo>
                  <a:lnTo>
                    <a:pt x="70" y="29"/>
                  </a:lnTo>
                  <a:lnTo>
                    <a:pt x="77" y="27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6" y="16"/>
                  </a:lnTo>
                  <a:lnTo>
                    <a:pt x="103" y="13"/>
                  </a:lnTo>
                  <a:lnTo>
                    <a:pt x="109" y="9"/>
                  </a:lnTo>
                  <a:lnTo>
                    <a:pt x="117" y="6"/>
                  </a:lnTo>
                  <a:lnTo>
                    <a:pt x="125" y="3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8" name="Freeform 374"/>
            <p:cNvSpPr>
              <a:spLocks/>
            </p:cNvSpPr>
            <p:nvPr/>
          </p:nvSpPr>
          <p:spPr bwMode="auto">
            <a:xfrm>
              <a:off x="6835" y="3607"/>
              <a:ext cx="45" cy="36"/>
            </a:xfrm>
            <a:custGeom>
              <a:avLst/>
              <a:gdLst>
                <a:gd name="T0" fmla="*/ 0 w 179"/>
                <a:gd name="T1" fmla="*/ 0 h 146"/>
                <a:gd name="T2" fmla="*/ 0 w 179"/>
                <a:gd name="T3" fmla="*/ 0 h 146"/>
                <a:gd name="T4" fmla="*/ 0 w 179"/>
                <a:gd name="T5" fmla="*/ 0 h 146"/>
                <a:gd name="T6" fmla="*/ 0 w 179"/>
                <a:gd name="T7" fmla="*/ 0 h 146"/>
                <a:gd name="T8" fmla="*/ 0 w 179"/>
                <a:gd name="T9" fmla="*/ 0 h 146"/>
                <a:gd name="T10" fmla="*/ 0 w 179"/>
                <a:gd name="T11" fmla="*/ 0 h 146"/>
                <a:gd name="T12" fmla="*/ 0 w 179"/>
                <a:gd name="T13" fmla="*/ 0 h 146"/>
                <a:gd name="T14" fmla="*/ 0 w 179"/>
                <a:gd name="T15" fmla="*/ 0 h 146"/>
                <a:gd name="T16" fmla="*/ 0 w 179"/>
                <a:gd name="T17" fmla="*/ 0 h 146"/>
                <a:gd name="T18" fmla="*/ 0 w 179"/>
                <a:gd name="T19" fmla="*/ 0 h 146"/>
                <a:gd name="T20" fmla="*/ 0 w 179"/>
                <a:gd name="T21" fmla="*/ 0 h 146"/>
                <a:gd name="T22" fmla="*/ 0 w 179"/>
                <a:gd name="T23" fmla="*/ 0 h 146"/>
                <a:gd name="T24" fmla="*/ 0 w 179"/>
                <a:gd name="T25" fmla="*/ 0 h 146"/>
                <a:gd name="T26" fmla="*/ 0 w 179"/>
                <a:gd name="T27" fmla="*/ 0 h 146"/>
                <a:gd name="T28" fmla="*/ 0 w 179"/>
                <a:gd name="T29" fmla="*/ 0 h 146"/>
                <a:gd name="T30" fmla="*/ 0 w 179"/>
                <a:gd name="T31" fmla="*/ 0 h 146"/>
                <a:gd name="T32" fmla="*/ 0 w 179"/>
                <a:gd name="T33" fmla="*/ 0 h 146"/>
                <a:gd name="T34" fmla="*/ 0 w 179"/>
                <a:gd name="T35" fmla="*/ 0 h 146"/>
                <a:gd name="T36" fmla="*/ 0 w 179"/>
                <a:gd name="T37" fmla="*/ 0 h 146"/>
                <a:gd name="T38" fmla="*/ 0 w 179"/>
                <a:gd name="T39" fmla="*/ 0 h 146"/>
                <a:gd name="T40" fmla="*/ 0 w 179"/>
                <a:gd name="T41" fmla="*/ 0 h 146"/>
                <a:gd name="T42" fmla="*/ 0 w 179"/>
                <a:gd name="T43" fmla="*/ 0 h 146"/>
                <a:gd name="T44" fmla="*/ 0 w 179"/>
                <a:gd name="T45" fmla="*/ 0 h 146"/>
                <a:gd name="T46" fmla="*/ 0 w 179"/>
                <a:gd name="T47" fmla="*/ 0 h 146"/>
                <a:gd name="T48" fmla="*/ 0 w 179"/>
                <a:gd name="T49" fmla="*/ 0 h 146"/>
                <a:gd name="T50" fmla="*/ 0 w 179"/>
                <a:gd name="T51" fmla="*/ 0 h 146"/>
                <a:gd name="T52" fmla="*/ 0 w 179"/>
                <a:gd name="T53" fmla="*/ 0 h 146"/>
                <a:gd name="T54" fmla="*/ 0 w 179"/>
                <a:gd name="T55" fmla="*/ 0 h 146"/>
                <a:gd name="T56" fmla="*/ 0 w 179"/>
                <a:gd name="T57" fmla="*/ 0 h 146"/>
                <a:gd name="T58" fmla="*/ 0 w 179"/>
                <a:gd name="T59" fmla="*/ 0 h 146"/>
                <a:gd name="T60" fmla="*/ 0 w 179"/>
                <a:gd name="T61" fmla="*/ 0 h 146"/>
                <a:gd name="T62" fmla="*/ 0 w 179"/>
                <a:gd name="T63" fmla="*/ 0 h 146"/>
                <a:gd name="T64" fmla="*/ 0 w 179"/>
                <a:gd name="T65" fmla="*/ 0 h 146"/>
                <a:gd name="T66" fmla="*/ 0 w 179"/>
                <a:gd name="T67" fmla="*/ 0 h 146"/>
                <a:gd name="T68" fmla="*/ 0 w 179"/>
                <a:gd name="T69" fmla="*/ 0 h 146"/>
                <a:gd name="T70" fmla="*/ 0 w 179"/>
                <a:gd name="T71" fmla="*/ 0 h 1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9"/>
                <a:gd name="T109" fmla="*/ 0 h 146"/>
                <a:gd name="T110" fmla="*/ 179 w 179"/>
                <a:gd name="T111" fmla="*/ 146 h 1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9" h="146">
                  <a:moveTo>
                    <a:pt x="143" y="0"/>
                  </a:moveTo>
                  <a:lnTo>
                    <a:pt x="146" y="4"/>
                  </a:lnTo>
                  <a:lnTo>
                    <a:pt x="151" y="11"/>
                  </a:lnTo>
                  <a:lnTo>
                    <a:pt x="157" y="15"/>
                  </a:lnTo>
                  <a:lnTo>
                    <a:pt x="163" y="21"/>
                  </a:lnTo>
                  <a:lnTo>
                    <a:pt x="168" y="26"/>
                  </a:lnTo>
                  <a:lnTo>
                    <a:pt x="173" y="32"/>
                  </a:lnTo>
                  <a:lnTo>
                    <a:pt x="175" y="38"/>
                  </a:lnTo>
                  <a:lnTo>
                    <a:pt x="179" y="45"/>
                  </a:lnTo>
                  <a:lnTo>
                    <a:pt x="171" y="44"/>
                  </a:lnTo>
                  <a:lnTo>
                    <a:pt x="162" y="44"/>
                  </a:lnTo>
                  <a:lnTo>
                    <a:pt x="152" y="44"/>
                  </a:lnTo>
                  <a:lnTo>
                    <a:pt x="144" y="45"/>
                  </a:lnTo>
                  <a:lnTo>
                    <a:pt x="136" y="45"/>
                  </a:lnTo>
                  <a:lnTo>
                    <a:pt x="128" y="47"/>
                  </a:lnTo>
                  <a:lnTo>
                    <a:pt x="120" y="50"/>
                  </a:lnTo>
                  <a:lnTo>
                    <a:pt x="115" y="54"/>
                  </a:lnTo>
                  <a:lnTo>
                    <a:pt x="108" y="56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101" y="71"/>
                  </a:lnTo>
                  <a:lnTo>
                    <a:pt x="101" y="78"/>
                  </a:lnTo>
                  <a:lnTo>
                    <a:pt x="103" y="84"/>
                  </a:lnTo>
                  <a:lnTo>
                    <a:pt x="107" y="92"/>
                  </a:lnTo>
                  <a:lnTo>
                    <a:pt x="115" y="100"/>
                  </a:lnTo>
                  <a:lnTo>
                    <a:pt x="107" y="101"/>
                  </a:lnTo>
                  <a:lnTo>
                    <a:pt x="106" y="107"/>
                  </a:lnTo>
                  <a:lnTo>
                    <a:pt x="106" y="112"/>
                  </a:lnTo>
                  <a:lnTo>
                    <a:pt x="106" y="119"/>
                  </a:lnTo>
                  <a:lnTo>
                    <a:pt x="96" y="111"/>
                  </a:lnTo>
                  <a:lnTo>
                    <a:pt x="89" y="109"/>
                  </a:lnTo>
                  <a:lnTo>
                    <a:pt x="81" y="107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2" y="109"/>
                  </a:lnTo>
                  <a:lnTo>
                    <a:pt x="57" y="112"/>
                  </a:lnTo>
                  <a:lnTo>
                    <a:pt x="51" y="117"/>
                  </a:lnTo>
                  <a:lnTo>
                    <a:pt x="39" y="124"/>
                  </a:lnTo>
                  <a:lnTo>
                    <a:pt x="28" y="133"/>
                  </a:lnTo>
                  <a:lnTo>
                    <a:pt x="18" y="141"/>
                  </a:lnTo>
                  <a:lnTo>
                    <a:pt x="7" y="146"/>
                  </a:lnTo>
                  <a:lnTo>
                    <a:pt x="6" y="140"/>
                  </a:lnTo>
                  <a:lnTo>
                    <a:pt x="7" y="135"/>
                  </a:lnTo>
                  <a:lnTo>
                    <a:pt x="8" y="130"/>
                  </a:lnTo>
                  <a:lnTo>
                    <a:pt x="10" y="124"/>
                  </a:lnTo>
                  <a:lnTo>
                    <a:pt x="12" y="118"/>
                  </a:lnTo>
                  <a:lnTo>
                    <a:pt x="12" y="112"/>
                  </a:lnTo>
                  <a:lnTo>
                    <a:pt x="7" y="109"/>
                  </a:lnTo>
                  <a:lnTo>
                    <a:pt x="0" y="109"/>
                  </a:lnTo>
                  <a:lnTo>
                    <a:pt x="6" y="100"/>
                  </a:lnTo>
                  <a:lnTo>
                    <a:pt x="14" y="95"/>
                  </a:lnTo>
                  <a:lnTo>
                    <a:pt x="22" y="90"/>
                  </a:lnTo>
                  <a:lnTo>
                    <a:pt x="32" y="87"/>
                  </a:lnTo>
                  <a:lnTo>
                    <a:pt x="40" y="82"/>
                  </a:lnTo>
                  <a:lnTo>
                    <a:pt x="49" y="78"/>
                  </a:lnTo>
                  <a:lnTo>
                    <a:pt x="59" y="73"/>
                  </a:lnTo>
                  <a:lnTo>
                    <a:pt x="67" y="67"/>
                  </a:lnTo>
                  <a:lnTo>
                    <a:pt x="59" y="66"/>
                  </a:lnTo>
                  <a:lnTo>
                    <a:pt x="54" y="67"/>
                  </a:lnTo>
                  <a:lnTo>
                    <a:pt x="51" y="67"/>
                  </a:lnTo>
                  <a:lnTo>
                    <a:pt x="57" y="64"/>
                  </a:lnTo>
                  <a:lnTo>
                    <a:pt x="63" y="59"/>
                  </a:lnTo>
                  <a:lnTo>
                    <a:pt x="69" y="56"/>
                  </a:lnTo>
                  <a:lnTo>
                    <a:pt x="74" y="52"/>
                  </a:lnTo>
                  <a:lnTo>
                    <a:pt x="85" y="42"/>
                  </a:lnTo>
                  <a:lnTo>
                    <a:pt x="96" y="33"/>
                  </a:lnTo>
                  <a:lnTo>
                    <a:pt x="106" y="24"/>
                  </a:lnTo>
                  <a:lnTo>
                    <a:pt x="118" y="14"/>
                  </a:lnTo>
                  <a:lnTo>
                    <a:pt x="124" y="10"/>
                  </a:lnTo>
                  <a:lnTo>
                    <a:pt x="128" y="5"/>
                  </a:lnTo>
                  <a:lnTo>
                    <a:pt x="136" y="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9" name="Freeform 375"/>
            <p:cNvSpPr>
              <a:spLocks/>
            </p:cNvSpPr>
            <p:nvPr/>
          </p:nvSpPr>
          <p:spPr bwMode="auto">
            <a:xfrm>
              <a:off x="7004" y="3610"/>
              <a:ext cx="6" cy="12"/>
            </a:xfrm>
            <a:custGeom>
              <a:avLst/>
              <a:gdLst>
                <a:gd name="T0" fmla="*/ 0 w 27"/>
                <a:gd name="T1" fmla="*/ 0 h 49"/>
                <a:gd name="T2" fmla="*/ 0 w 27"/>
                <a:gd name="T3" fmla="*/ 0 h 49"/>
                <a:gd name="T4" fmla="*/ 0 w 27"/>
                <a:gd name="T5" fmla="*/ 0 h 49"/>
                <a:gd name="T6" fmla="*/ 0 w 27"/>
                <a:gd name="T7" fmla="*/ 0 h 49"/>
                <a:gd name="T8" fmla="*/ 0 w 27"/>
                <a:gd name="T9" fmla="*/ 0 h 49"/>
                <a:gd name="T10" fmla="*/ 0 w 27"/>
                <a:gd name="T11" fmla="*/ 0 h 49"/>
                <a:gd name="T12" fmla="*/ 0 w 27"/>
                <a:gd name="T13" fmla="*/ 0 h 49"/>
                <a:gd name="T14" fmla="*/ 0 w 27"/>
                <a:gd name="T15" fmla="*/ 0 h 49"/>
                <a:gd name="T16" fmla="*/ 0 w 27"/>
                <a:gd name="T17" fmla="*/ 0 h 49"/>
                <a:gd name="T18" fmla="*/ 0 w 27"/>
                <a:gd name="T19" fmla="*/ 0 h 49"/>
                <a:gd name="T20" fmla="*/ 0 w 27"/>
                <a:gd name="T21" fmla="*/ 0 h 49"/>
                <a:gd name="T22" fmla="*/ 0 w 27"/>
                <a:gd name="T23" fmla="*/ 0 h 49"/>
                <a:gd name="T24" fmla="*/ 0 w 27"/>
                <a:gd name="T25" fmla="*/ 0 h 49"/>
                <a:gd name="T26" fmla="*/ 0 w 27"/>
                <a:gd name="T27" fmla="*/ 0 h 49"/>
                <a:gd name="T28" fmla="*/ 0 w 27"/>
                <a:gd name="T29" fmla="*/ 0 h 49"/>
                <a:gd name="T30" fmla="*/ 0 w 27"/>
                <a:gd name="T31" fmla="*/ 0 h 49"/>
                <a:gd name="T32" fmla="*/ 0 w 27"/>
                <a:gd name="T33" fmla="*/ 0 h 49"/>
                <a:gd name="T34" fmla="*/ 0 w 27"/>
                <a:gd name="T35" fmla="*/ 0 h 49"/>
                <a:gd name="T36" fmla="*/ 0 w 27"/>
                <a:gd name="T37" fmla="*/ 0 h 49"/>
                <a:gd name="T38" fmla="*/ 0 w 27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7"/>
                <a:gd name="T61" fmla="*/ 0 h 49"/>
                <a:gd name="T62" fmla="*/ 27 w 27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7" h="49">
                  <a:moveTo>
                    <a:pt x="13" y="0"/>
                  </a:moveTo>
                  <a:lnTo>
                    <a:pt x="19" y="2"/>
                  </a:lnTo>
                  <a:lnTo>
                    <a:pt x="23" y="7"/>
                  </a:lnTo>
                  <a:lnTo>
                    <a:pt x="26" y="13"/>
                  </a:lnTo>
                  <a:lnTo>
                    <a:pt x="27" y="20"/>
                  </a:lnTo>
                  <a:lnTo>
                    <a:pt x="26" y="26"/>
                  </a:lnTo>
                  <a:lnTo>
                    <a:pt x="24" y="31"/>
                  </a:lnTo>
                  <a:lnTo>
                    <a:pt x="22" y="38"/>
                  </a:lnTo>
                  <a:lnTo>
                    <a:pt x="21" y="43"/>
                  </a:lnTo>
                  <a:lnTo>
                    <a:pt x="10" y="49"/>
                  </a:lnTo>
                  <a:lnTo>
                    <a:pt x="5" y="47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4"/>
                  </a:lnTo>
                  <a:lnTo>
                    <a:pt x="9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0" name="Freeform 376"/>
            <p:cNvSpPr>
              <a:spLocks/>
            </p:cNvSpPr>
            <p:nvPr/>
          </p:nvSpPr>
          <p:spPr bwMode="auto">
            <a:xfrm>
              <a:off x="7045" y="3612"/>
              <a:ext cx="7" cy="6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0 h 24"/>
                <a:gd name="T4" fmla="*/ 0 w 26"/>
                <a:gd name="T5" fmla="*/ 0 h 24"/>
                <a:gd name="T6" fmla="*/ 0 w 26"/>
                <a:gd name="T7" fmla="*/ 0 h 24"/>
                <a:gd name="T8" fmla="*/ 0 w 26"/>
                <a:gd name="T9" fmla="*/ 0 h 24"/>
                <a:gd name="T10" fmla="*/ 0 w 26"/>
                <a:gd name="T11" fmla="*/ 0 h 24"/>
                <a:gd name="T12" fmla="*/ 0 w 26"/>
                <a:gd name="T13" fmla="*/ 0 h 24"/>
                <a:gd name="T14" fmla="*/ 0 w 26"/>
                <a:gd name="T15" fmla="*/ 0 h 24"/>
                <a:gd name="T16" fmla="*/ 0 w 26"/>
                <a:gd name="T17" fmla="*/ 0 h 24"/>
                <a:gd name="T18" fmla="*/ 0 w 26"/>
                <a:gd name="T19" fmla="*/ 0 h 24"/>
                <a:gd name="T20" fmla="*/ 0 w 26"/>
                <a:gd name="T21" fmla="*/ 0 h 24"/>
                <a:gd name="T22" fmla="*/ 0 w 26"/>
                <a:gd name="T23" fmla="*/ 0 h 24"/>
                <a:gd name="T24" fmla="*/ 0 w 26"/>
                <a:gd name="T25" fmla="*/ 0 h 24"/>
                <a:gd name="T26" fmla="*/ 0 w 2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24"/>
                <a:gd name="T44" fmla="*/ 26 w 2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24">
                  <a:moveTo>
                    <a:pt x="20" y="0"/>
                  </a:moveTo>
                  <a:lnTo>
                    <a:pt x="26" y="4"/>
                  </a:lnTo>
                  <a:lnTo>
                    <a:pt x="25" y="6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14" y="24"/>
                  </a:lnTo>
                  <a:lnTo>
                    <a:pt x="5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1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1" name="Freeform 377"/>
            <p:cNvSpPr>
              <a:spLocks/>
            </p:cNvSpPr>
            <p:nvPr/>
          </p:nvSpPr>
          <p:spPr bwMode="auto">
            <a:xfrm>
              <a:off x="6791" y="3616"/>
              <a:ext cx="12" cy="10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24" y="2"/>
                  </a:moveTo>
                  <a:lnTo>
                    <a:pt x="34" y="0"/>
                  </a:lnTo>
                  <a:lnTo>
                    <a:pt x="41" y="1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7" y="18"/>
                  </a:lnTo>
                  <a:lnTo>
                    <a:pt x="43" y="22"/>
                  </a:lnTo>
                  <a:lnTo>
                    <a:pt x="40" y="29"/>
                  </a:lnTo>
                  <a:lnTo>
                    <a:pt x="35" y="32"/>
                  </a:lnTo>
                  <a:lnTo>
                    <a:pt x="29" y="37"/>
                  </a:lnTo>
                  <a:lnTo>
                    <a:pt x="23" y="40"/>
                  </a:lnTo>
                  <a:lnTo>
                    <a:pt x="17" y="42"/>
                  </a:lnTo>
                  <a:lnTo>
                    <a:pt x="7" y="40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7" y="12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2" name="Freeform 378"/>
            <p:cNvSpPr>
              <a:spLocks/>
            </p:cNvSpPr>
            <p:nvPr/>
          </p:nvSpPr>
          <p:spPr bwMode="auto">
            <a:xfrm>
              <a:off x="6922" y="3615"/>
              <a:ext cx="28" cy="19"/>
            </a:xfrm>
            <a:custGeom>
              <a:avLst/>
              <a:gdLst>
                <a:gd name="T0" fmla="*/ 0 w 112"/>
                <a:gd name="T1" fmla="*/ 0 h 76"/>
                <a:gd name="T2" fmla="*/ 0 w 112"/>
                <a:gd name="T3" fmla="*/ 0 h 76"/>
                <a:gd name="T4" fmla="*/ 0 w 112"/>
                <a:gd name="T5" fmla="*/ 0 h 76"/>
                <a:gd name="T6" fmla="*/ 0 w 112"/>
                <a:gd name="T7" fmla="*/ 0 h 76"/>
                <a:gd name="T8" fmla="*/ 0 w 112"/>
                <a:gd name="T9" fmla="*/ 0 h 76"/>
                <a:gd name="T10" fmla="*/ 0 w 112"/>
                <a:gd name="T11" fmla="*/ 0 h 76"/>
                <a:gd name="T12" fmla="*/ 0 w 112"/>
                <a:gd name="T13" fmla="*/ 0 h 76"/>
                <a:gd name="T14" fmla="*/ 0 w 112"/>
                <a:gd name="T15" fmla="*/ 0 h 76"/>
                <a:gd name="T16" fmla="*/ 0 w 112"/>
                <a:gd name="T17" fmla="*/ 0 h 76"/>
                <a:gd name="T18" fmla="*/ 0 w 112"/>
                <a:gd name="T19" fmla="*/ 0 h 76"/>
                <a:gd name="T20" fmla="*/ 0 w 112"/>
                <a:gd name="T21" fmla="*/ 0 h 76"/>
                <a:gd name="T22" fmla="*/ 0 w 112"/>
                <a:gd name="T23" fmla="*/ 0 h 76"/>
                <a:gd name="T24" fmla="*/ 0 w 112"/>
                <a:gd name="T25" fmla="*/ 0 h 76"/>
                <a:gd name="T26" fmla="*/ 0 w 112"/>
                <a:gd name="T27" fmla="*/ 0 h 76"/>
                <a:gd name="T28" fmla="*/ 0 w 112"/>
                <a:gd name="T29" fmla="*/ 0 h 76"/>
                <a:gd name="T30" fmla="*/ 0 w 112"/>
                <a:gd name="T31" fmla="*/ 0 h 76"/>
                <a:gd name="T32" fmla="*/ 0 w 112"/>
                <a:gd name="T33" fmla="*/ 0 h 76"/>
                <a:gd name="T34" fmla="*/ 0 w 112"/>
                <a:gd name="T35" fmla="*/ 0 h 76"/>
                <a:gd name="T36" fmla="*/ 0 w 112"/>
                <a:gd name="T37" fmla="*/ 0 h 76"/>
                <a:gd name="T38" fmla="*/ 0 w 112"/>
                <a:gd name="T39" fmla="*/ 0 h 76"/>
                <a:gd name="T40" fmla="*/ 0 w 112"/>
                <a:gd name="T41" fmla="*/ 0 h 76"/>
                <a:gd name="T42" fmla="*/ 0 w 112"/>
                <a:gd name="T43" fmla="*/ 0 h 76"/>
                <a:gd name="T44" fmla="*/ 0 w 112"/>
                <a:gd name="T45" fmla="*/ 0 h 76"/>
                <a:gd name="T46" fmla="*/ 0 w 112"/>
                <a:gd name="T47" fmla="*/ 0 h 76"/>
                <a:gd name="T48" fmla="*/ 0 w 112"/>
                <a:gd name="T49" fmla="*/ 0 h 76"/>
                <a:gd name="T50" fmla="*/ 0 w 112"/>
                <a:gd name="T51" fmla="*/ 0 h 76"/>
                <a:gd name="T52" fmla="*/ 0 w 112"/>
                <a:gd name="T53" fmla="*/ 0 h 76"/>
                <a:gd name="T54" fmla="*/ 0 w 112"/>
                <a:gd name="T55" fmla="*/ 0 h 76"/>
                <a:gd name="T56" fmla="*/ 0 w 112"/>
                <a:gd name="T57" fmla="*/ 0 h 76"/>
                <a:gd name="T58" fmla="*/ 0 w 112"/>
                <a:gd name="T59" fmla="*/ 0 h 76"/>
                <a:gd name="T60" fmla="*/ 0 w 112"/>
                <a:gd name="T61" fmla="*/ 0 h 76"/>
                <a:gd name="T62" fmla="*/ 0 w 112"/>
                <a:gd name="T63" fmla="*/ 0 h 76"/>
                <a:gd name="T64" fmla="*/ 0 w 112"/>
                <a:gd name="T65" fmla="*/ 0 h 76"/>
                <a:gd name="T66" fmla="*/ 0 w 112"/>
                <a:gd name="T67" fmla="*/ 0 h 76"/>
                <a:gd name="T68" fmla="*/ 0 w 112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2"/>
                <a:gd name="T106" fmla="*/ 0 h 76"/>
                <a:gd name="T107" fmla="*/ 112 w 112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2" h="76">
                  <a:moveTo>
                    <a:pt x="70" y="2"/>
                  </a:moveTo>
                  <a:lnTo>
                    <a:pt x="75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11"/>
                  </a:lnTo>
                  <a:lnTo>
                    <a:pt x="103" y="18"/>
                  </a:lnTo>
                  <a:lnTo>
                    <a:pt x="94" y="24"/>
                  </a:lnTo>
                  <a:lnTo>
                    <a:pt x="84" y="31"/>
                  </a:lnTo>
                  <a:lnTo>
                    <a:pt x="75" y="36"/>
                  </a:lnTo>
                  <a:lnTo>
                    <a:pt x="70" y="39"/>
                  </a:lnTo>
                  <a:lnTo>
                    <a:pt x="64" y="43"/>
                  </a:lnTo>
                  <a:lnTo>
                    <a:pt x="58" y="46"/>
                  </a:lnTo>
                  <a:lnTo>
                    <a:pt x="52" y="52"/>
                  </a:lnTo>
                  <a:lnTo>
                    <a:pt x="46" y="56"/>
                  </a:lnTo>
                  <a:lnTo>
                    <a:pt x="39" y="62"/>
                  </a:lnTo>
                  <a:lnTo>
                    <a:pt x="32" y="67"/>
                  </a:lnTo>
                  <a:lnTo>
                    <a:pt x="24" y="76"/>
                  </a:lnTo>
                  <a:lnTo>
                    <a:pt x="23" y="76"/>
                  </a:lnTo>
                  <a:lnTo>
                    <a:pt x="22" y="76"/>
                  </a:lnTo>
                  <a:lnTo>
                    <a:pt x="0" y="64"/>
                  </a:lnTo>
                  <a:lnTo>
                    <a:pt x="6" y="55"/>
                  </a:lnTo>
                  <a:lnTo>
                    <a:pt x="14" y="45"/>
                  </a:lnTo>
                  <a:lnTo>
                    <a:pt x="20" y="35"/>
                  </a:lnTo>
                  <a:lnTo>
                    <a:pt x="28" y="26"/>
                  </a:lnTo>
                  <a:lnTo>
                    <a:pt x="37" y="18"/>
                  </a:lnTo>
                  <a:lnTo>
                    <a:pt x="47" y="11"/>
                  </a:lnTo>
                  <a:lnTo>
                    <a:pt x="51" y="7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3" name="Freeform 379"/>
            <p:cNvSpPr>
              <a:spLocks/>
            </p:cNvSpPr>
            <p:nvPr/>
          </p:nvSpPr>
          <p:spPr bwMode="auto">
            <a:xfrm>
              <a:off x="7013" y="3617"/>
              <a:ext cx="22" cy="14"/>
            </a:xfrm>
            <a:custGeom>
              <a:avLst/>
              <a:gdLst>
                <a:gd name="T0" fmla="*/ 0 w 85"/>
                <a:gd name="T1" fmla="*/ 0 h 55"/>
                <a:gd name="T2" fmla="*/ 0 w 85"/>
                <a:gd name="T3" fmla="*/ 0 h 55"/>
                <a:gd name="T4" fmla="*/ 0 w 85"/>
                <a:gd name="T5" fmla="*/ 0 h 55"/>
                <a:gd name="T6" fmla="*/ 0 w 85"/>
                <a:gd name="T7" fmla="*/ 0 h 55"/>
                <a:gd name="T8" fmla="*/ 0 w 85"/>
                <a:gd name="T9" fmla="*/ 0 h 55"/>
                <a:gd name="T10" fmla="*/ 0 w 85"/>
                <a:gd name="T11" fmla="*/ 0 h 55"/>
                <a:gd name="T12" fmla="*/ 0 w 85"/>
                <a:gd name="T13" fmla="*/ 0 h 55"/>
                <a:gd name="T14" fmla="*/ 0 w 85"/>
                <a:gd name="T15" fmla="*/ 0 h 55"/>
                <a:gd name="T16" fmla="*/ 0 w 85"/>
                <a:gd name="T17" fmla="*/ 0 h 55"/>
                <a:gd name="T18" fmla="*/ 0 w 85"/>
                <a:gd name="T19" fmla="*/ 0 h 55"/>
                <a:gd name="T20" fmla="*/ 0 w 85"/>
                <a:gd name="T21" fmla="*/ 0 h 55"/>
                <a:gd name="T22" fmla="*/ 0 w 85"/>
                <a:gd name="T23" fmla="*/ 0 h 55"/>
                <a:gd name="T24" fmla="*/ 0 w 85"/>
                <a:gd name="T25" fmla="*/ 0 h 55"/>
                <a:gd name="T26" fmla="*/ 0 w 85"/>
                <a:gd name="T27" fmla="*/ 0 h 55"/>
                <a:gd name="T28" fmla="*/ 0 w 85"/>
                <a:gd name="T29" fmla="*/ 0 h 55"/>
                <a:gd name="T30" fmla="*/ 0 w 85"/>
                <a:gd name="T31" fmla="*/ 0 h 55"/>
                <a:gd name="T32" fmla="*/ 0 w 85"/>
                <a:gd name="T33" fmla="*/ 0 h 55"/>
                <a:gd name="T34" fmla="*/ 0 w 85"/>
                <a:gd name="T35" fmla="*/ 0 h 55"/>
                <a:gd name="T36" fmla="*/ 0 w 85"/>
                <a:gd name="T37" fmla="*/ 0 h 55"/>
                <a:gd name="T38" fmla="*/ 0 w 85"/>
                <a:gd name="T39" fmla="*/ 0 h 55"/>
                <a:gd name="T40" fmla="*/ 0 w 85"/>
                <a:gd name="T41" fmla="*/ 0 h 55"/>
                <a:gd name="T42" fmla="*/ 0 w 85"/>
                <a:gd name="T43" fmla="*/ 0 h 55"/>
                <a:gd name="T44" fmla="*/ 0 w 85"/>
                <a:gd name="T45" fmla="*/ 0 h 55"/>
                <a:gd name="T46" fmla="*/ 0 w 85"/>
                <a:gd name="T47" fmla="*/ 0 h 55"/>
                <a:gd name="T48" fmla="*/ 0 w 85"/>
                <a:gd name="T49" fmla="*/ 0 h 55"/>
                <a:gd name="T50" fmla="*/ 0 w 85"/>
                <a:gd name="T51" fmla="*/ 0 h 55"/>
                <a:gd name="T52" fmla="*/ 0 w 85"/>
                <a:gd name="T53" fmla="*/ 0 h 55"/>
                <a:gd name="T54" fmla="*/ 0 w 85"/>
                <a:gd name="T55" fmla="*/ 0 h 55"/>
                <a:gd name="T56" fmla="*/ 0 w 85"/>
                <a:gd name="T57" fmla="*/ 0 h 55"/>
                <a:gd name="T58" fmla="*/ 0 w 85"/>
                <a:gd name="T59" fmla="*/ 0 h 55"/>
                <a:gd name="T60" fmla="*/ 0 w 85"/>
                <a:gd name="T61" fmla="*/ 0 h 55"/>
                <a:gd name="T62" fmla="*/ 0 w 85"/>
                <a:gd name="T63" fmla="*/ 0 h 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"/>
                <a:gd name="T97" fmla="*/ 0 h 55"/>
                <a:gd name="T98" fmla="*/ 85 w 85"/>
                <a:gd name="T99" fmla="*/ 55 h 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" h="55">
                  <a:moveTo>
                    <a:pt x="50" y="0"/>
                  </a:moveTo>
                  <a:lnTo>
                    <a:pt x="59" y="6"/>
                  </a:lnTo>
                  <a:lnTo>
                    <a:pt x="68" y="15"/>
                  </a:lnTo>
                  <a:lnTo>
                    <a:pt x="73" y="21"/>
                  </a:lnTo>
                  <a:lnTo>
                    <a:pt x="77" y="25"/>
                  </a:lnTo>
                  <a:lnTo>
                    <a:pt x="80" y="31"/>
                  </a:lnTo>
                  <a:lnTo>
                    <a:pt x="85" y="37"/>
                  </a:lnTo>
                  <a:lnTo>
                    <a:pt x="76" y="31"/>
                  </a:lnTo>
                  <a:lnTo>
                    <a:pt x="67" y="29"/>
                  </a:lnTo>
                  <a:lnTo>
                    <a:pt x="59" y="29"/>
                  </a:lnTo>
                  <a:lnTo>
                    <a:pt x="50" y="34"/>
                  </a:lnTo>
                  <a:lnTo>
                    <a:pt x="43" y="36"/>
                  </a:lnTo>
                  <a:lnTo>
                    <a:pt x="38" y="41"/>
                  </a:lnTo>
                  <a:lnTo>
                    <a:pt x="35" y="47"/>
                  </a:lnTo>
                  <a:lnTo>
                    <a:pt x="32" y="55"/>
                  </a:lnTo>
                  <a:lnTo>
                    <a:pt x="27" y="53"/>
                  </a:lnTo>
                  <a:lnTo>
                    <a:pt x="25" y="49"/>
                  </a:lnTo>
                  <a:lnTo>
                    <a:pt x="24" y="44"/>
                  </a:lnTo>
                  <a:lnTo>
                    <a:pt x="24" y="41"/>
                  </a:lnTo>
                  <a:lnTo>
                    <a:pt x="18" y="44"/>
                  </a:lnTo>
                  <a:lnTo>
                    <a:pt x="15" y="51"/>
                  </a:lnTo>
                  <a:lnTo>
                    <a:pt x="7" y="48"/>
                  </a:lnTo>
                  <a:lnTo>
                    <a:pt x="0" y="49"/>
                  </a:lnTo>
                  <a:lnTo>
                    <a:pt x="6" y="41"/>
                  </a:lnTo>
                  <a:lnTo>
                    <a:pt x="12" y="35"/>
                  </a:lnTo>
                  <a:lnTo>
                    <a:pt x="18" y="28"/>
                  </a:lnTo>
                  <a:lnTo>
                    <a:pt x="25" y="23"/>
                  </a:lnTo>
                  <a:lnTo>
                    <a:pt x="31" y="16"/>
                  </a:lnTo>
                  <a:lnTo>
                    <a:pt x="38" y="11"/>
                  </a:lnTo>
                  <a:lnTo>
                    <a:pt x="43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4" name="Freeform 380"/>
            <p:cNvSpPr>
              <a:spLocks/>
            </p:cNvSpPr>
            <p:nvPr/>
          </p:nvSpPr>
          <p:spPr bwMode="auto">
            <a:xfrm>
              <a:off x="6748" y="3619"/>
              <a:ext cx="31" cy="27"/>
            </a:xfrm>
            <a:custGeom>
              <a:avLst/>
              <a:gdLst>
                <a:gd name="T0" fmla="*/ 0 w 121"/>
                <a:gd name="T1" fmla="*/ 0 h 111"/>
                <a:gd name="T2" fmla="*/ 0 w 121"/>
                <a:gd name="T3" fmla="*/ 0 h 111"/>
                <a:gd name="T4" fmla="*/ 0 w 121"/>
                <a:gd name="T5" fmla="*/ 0 h 111"/>
                <a:gd name="T6" fmla="*/ 0 w 121"/>
                <a:gd name="T7" fmla="*/ 0 h 111"/>
                <a:gd name="T8" fmla="*/ 0 w 121"/>
                <a:gd name="T9" fmla="*/ 0 h 111"/>
                <a:gd name="T10" fmla="*/ 0 w 121"/>
                <a:gd name="T11" fmla="*/ 0 h 111"/>
                <a:gd name="T12" fmla="*/ 0 w 121"/>
                <a:gd name="T13" fmla="*/ 0 h 111"/>
                <a:gd name="T14" fmla="*/ 0 w 121"/>
                <a:gd name="T15" fmla="*/ 0 h 111"/>
                <a:gd name="T16" fmla="*/ 0 w 121"/>
                <a:gd name="T17" fmla="*/ 0 h 111"/>
                <a:gd name="T18" fmla="*/ 0 w 121"/>
                <a:gd name="T19" fmla="*/ 0 h 111"/>
                <a:gd name="T20" fmla="*/ 0 w 121"/>
                <a:gd name="T21" fmla="*/ 0 h 111"/>
                <a:gd name="T22" fmla="*/ 0 w 121"/>
                <a:gd name="T23" fmla="*/ 0 h 111"/>
                <a:gd name="T24" fmla="*/ 0 w 121"/>
                <a:gd name="T25" fmla="*/ 0 h 111"/>
                <a:gd name="T26" fmla="*/ 0 w 121"/>
                <a:gd name="T27" fmla="*/ 0 h 111"/>
                <a:gd name="T28" fmla="*/ 0 w 121"/>
                <a:gd name="T29" fmla="*/ 0 h 111"/>
                <a:gd name="T30" fmla="*/ 0 w 121"/>
                <a:gd name="T31" fmla="*/ 0 h 111"/>
                <a:gd name="T32" fmla="*/ 0 w 121"/>
                <a:gd name="T33" fmla="*/ 0 h 111"/>
                <a:gd name="T34" fmla="*/ 0 w 121"/>
                <a:gd name="T35" fmla="*/ 0 h 111"/>
                <a:gd name="T36" fmla="*/ 0 w 121"/>
                <a:gd name="T37" fmla="*/ 0 h 111"/>
                <a:gd name="T38" fmla="*/ 0 w 121"/>
                <a:gd name="T39" fmla="*/ 0 h 111"/>
                <a:gd name="T40" fmla="*/ 0 w 121"/>
                <a:gd name="T41" fmla="*/ 0 h 111"/>
                <a:gd name="T42" fmla="*/ 0 w 121"/>
                <a:gd name="T43" fmla="*/ 0 h 111"/>
                <a:gd name="T44" fmla="*/ 0 w 121"/>
                <a:gd name="T45" fmla="*/ 0 h 111"/>
                <a:gd name="T46" fmla="*/ 0 w 121"/>
                <a:gd name="T47" fmla="*/ 0 h 111"/>
                <a:gd name="T48" fmla="*/ 0 w 121"/>
                <a:gd name="T49" fmla="*/ 0 h 111"/>
                <a:gd name="T50" fmla="*/ 0 w 121"/>
                <a:gd name="T51" fmla="*/ 0 h 111"/>
                <a:gd name="T52" fmla="*/ 0 w 121"/>
                <a:gd name="T53" fmla="*/ 0 h 111"/>
                <a:gd name="T54" fmla="*/ 0 w 121"/>
                <a:gd name="T55" fmla="*/ 0 h 111"/>
                <a:gd name="T56" fmla="*/ 0 w 121"/>
                <a:gd name="T57" fmla="*/ 0 h 111"/>
                <a:gd name="T58" fmla="*/ 0 w 121"/>
                <a:gd name="T59" fmla="*/ 0 h 111"/>
                <a:gd name="T60" fmla="*/ 0 w 121"/>
                <a:gd name="T61" fmla="*/ 0 h 111"/>
                <a:gd name="T62" fmla="*/ 0 w 121"/>
                <a:gd name="T63" fmla="*/ 0 h 111"/>
                <a:gd name="T64" fmla="*/ 0 w 121"/>
                <a:gd name="T65" fmla="*/ 0 h 111"/>
                <a:gd name="T66" fmla="*/ 0 w 121"/>
                <a:gd name="T67" fmla="*/ 0 h 111"/>
                <a:gd name="T68" fmla="*/ 0 w 121"/>
                <a:gd name="T69" fmla="*/ 0 h 111"/>
                <a:gd name="T70" fmla="*/ 0 w 121"/>
                <a:gd name="T71" fmla="*/ 0 h 111"/>
                <a:gd name="T72" fmla="*/ 0 w 121"/>
                <a:gd name="T73" fmla="*/ 0 h 111"/>
                <a:gd name="T74" fmla="*/ 0 w 121"/>
                <a:gd name="T75" fmla="*/ 0 h 111"/>
                <a:gd name="T76" fmla="*/ 0 w 121"/>
                <a:gd name="T77" fmla="*/ 0 h 111"/>
                <a:gd name="T78" fmla="*/ 0 w 121"/>
                <a:gd name="T79" fmla="*/ 0 h 111"/>
                <a:gd name="T80" fmla="*/ 0 w 121"/>
                <a:gd name="T81" fmla="*/ 0 h 111"/>
                <a:gd name="T82" fmla="*/ 0 w 121"/>
                <a:gd name="T83" fmla="*/ 0 h 111"/>
                <a:gd name="T84" fmla="*/ 0 w 121"/>
                <a:gd name="T85" fmla="*/ 0 h 111"/>
                <a:gd name="T86" fmla="*/ 0 w 121"/>
                <a:gd name="T87" fmla="*/ 0 h 111"/>
                <a:gd name="T88" fmla="*/ 0 w 121"/>
                <a:gd name="T89" fmla="*/ 0 h 111"/>
                <a:gd name="T90" fmla="*/ 0 w 121"/>
                <a:gd name="T91" fmla="*/ 0 h 111"/>
                <a:gd name="T92" fmla="*/ 0 w 121"/>
                <a:gd name="T93" fmla="*/ 0 h 111"/>
                <a:gd name="T94" fmla="*/ 0 w 121"/>
                <a:gd name="T95" fmla="*/ 0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1"/>
                <a:gd name="T145" fmla="*/ 0 h 111"/>
                <a:gd name="T146" fmla="*/ 121 w 12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1" h="111">
                  <a:moveTo>
                    <a:pt x="102" y="0"/>
                  </a:moveTo>
                  <a:lnTo>
                    <a:pt x="109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1" y="5"/>
                  </a:lnTo>
                  <a:lnTo>
                    <a:pt x="121" y="8"/>
                  </a:lnTo>
                  <a:lnTo>
                    <a:pt x="118" y="10"/>
                  </a:lnTo>
                  <a:lnTo>
                    <a:pt x="114" y="13"/>
                  </a:lnTo>
                  <a:lnTo>
                    <a:pt x="108" y="19"/>
                  </a:lnTo>
                  <a:lnTo>
                    <a:pt x="97" y="23"/>
                  </a:lnTo>
                  <a:lnTo>
                    <a:pt x="86" y="31"/>
                  </a:lnTo>
                  <a:lnTo>
                    <a:pt x="74" y="39"/>
                  </a:lnTo>
                  <a:lnTo>
                    <a:pt x="66" y="48"/>
                  </a:lnTo>
                  <a:lnTo>
                    <a:pt x="60" y="53"/>
                  </a:lnTo>
                  <a:lnTo>
                    <a:pt x="57" y="60"/>
                  </a:lnTo>
                  <a:lnTo>
                    <a:pt x="56" y="65"/>
                  </a:lnTo>
                  <a:lnTo>
                    <a:pt x="59" y="73"/>
                  </a:lnTo>
                  <a:lnTo>
                    <a:pt x="54" y="72"/>
                  </a:lnTo>
                  <a:lnTo>
                    <a:pt x="51" y="73"/>
                  </a:lnTo>
                  <a:lnTo>
                    <a:pt x="50" y="76"/>
                  </a:lnTo>
                  <a:lnTo>
                    <a:pt x="53" y="79"/>
                  </a:lnTo>
                  <a:lnTo>
                    <a:pt x="56" y="85"/>
                  </a:lnTo>
                  <a:lnTo>
                    <a:pt x="61" y="91"/>
                  </a:lnTo>
                  <a:lnTo>
                    <a:pt x="56" y="93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3" y="93"/>
                  </a:lnTo>
                  <a:lnTo>
                    <a:pt x="26" y="99"/>
                  </a:lnTo>
                  <a:lnTo>
                    <a:pt x="20" y="104"/>
                  </a:lnTo>
                  <a:lnTo>
                    <a:pt x="10" y="107"/>
                  </a:lnTo>
                  <a:lnTo>
                    <a:pt x="0" y="111"/>
                  </a:lnTo>
                  <a:lnTo>
                    <a:pt x="9" y="102"/>
                  </a:lnTo>
                  <a:lnTo>
                    <a:pt x="17" y="93"/>
                  </a:lnTo>
                  <a:lnTo>
                    <a:pt x="23" y="83"/>
                  </a:lnTo>
                  <a:lnTo>
                    <a:pt x="31" y="73"/>
                  </a:lnTo>
                  <a:lnTo>
                    <a:pt x="33" y="67"/>
                  </a:lnTo>
                  <a:lnTo>
                    <a:pt x="36" y="62"/>
                  </a:lnTo>
                  <a:lnTo>
                    <a:pt x="38" y="57"/>
                  </a:lnTo>
                  <a:lnTo>
                    <a:pt x="42" y="51"/>
                  </a:lnTo>
                  <a:lnTo>
                    <a:pt x="48" y="40"/>
                  </a:lnTo>
                  <a:lnTo>
                    <a:pt x="55" y="32"/>
                  </a:lnTo>
                  <a:lnTo>
                    <a:pt x="62" y="21"/>
                  </a:lnTo>
                  <a:lnTo>
                    <a:pt x="73" y="13"/>
                  </a:lnTo>
                  <a:lnTo>
                    <a:pt x="79" y="9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5" name="Freeform 381"/>
            <p:cNvSpPr>
              <a:spLocks/>
            </p:cNvSpPr>
            <p:nvPr/>
          </p:nvSpPr>
          <p:spPr bwMode="auto">
            <a:xfrm>
              <a:off x="6960" y="3622"/>
              <a:ext cx="22" cy="29"/>
            </a:xfrm>
            <a:custGeom>
              <a:avLst/>
              <a:gdLst>
                <a:gd name="T0" fmla="*/ 0 w 85"/>
                <a:gd name="T1" fmla="*/ 0 h 117"/>
                <a:gd name="T2" fmla="*/ 0 w 85"/>
                <a:gd name="T3" fmla="*/ 0 h 117"/>
                <a:gd name="T4" fmla="*/ 0 w 85"/>
                <a:gd name="T5" fmla="*/ 0 h 117"/>
                <a:gd name="T6" fmla="*/ 0 w 85"/>
                <a:gd name="T7" fmla="*/ 0 h 117"/>
                <a:gd name="T8" fmla="*/ 0 w 85"/>
                <a:gd name="T9" fmla="*/ 0 h 117"/>
                <a:gd name="T10" fmla="*/ 0 w 85"/>
                <a:gd name="T11" fmla="*/ 0 h 117"/>
                <a:gd name="T12" fmla="*/ 0 w 85"/>
                <a:gd name="T13" fmla="*/ 0 h 117"/>
                <a:gd name="T14" fmla="*/ 0 w 85"/>
                <a:gd name="T15" fmla="*/ 0 h 117"/>
                <a:gd name="T16" fmla="*/ 0 w 85"/>
                <a:gd name="T17" fmla="*/ 0 h 117"/>
                <a:gd name="T18" fmla="*/ 0 w 85"/>
                <a:gd name="T19" fmla="*/ 0 h 117"/>
                <a:gd name="T20" fmla="*/ 0 w 85"/>
                <a:gd name="T21" fmla="*/ 0 h 117"/>
                <a:gd name="T22" fmla="*/ 0 w 85"/>
                <a:gd name="T23" fmla="*/ 0 h 117"/>
                <a:gd name="T24" fmla="*/ 0 w 85"/>
                <a:gd name="T25" fmla="*/ 0 h 117"/>
                <a:gd name="T26" fmla="*/ 0 w 85"/>
                <a:gd name="T27" fmla="*/ 0 h 117"/>
                <a:gd name="T28" fmla="*/ 0 w 85"/>
                <a:gd name="T29" fmla="*/ 0 h 117"/>
                <a:gd name="T30" fmla="*/ 0 w 85"/>
                <a:gd name="T31" fmla="*/ 0 h 117"/>
                <a:gd name="T32" fmla="*/ 0 w 85"/>
                <a:gd name="T33" fmla="*/ 0 h 117"/>
                <a:gd name="T34" fmla="*/ 0 w 85"/>
                <a:gd name="T35" fmla="*/ 0 h 117"/>
                <a:gd name="T36" fmla="*/ 0 w 85"/>
                <a:gd name="T37" fmla="*/ 0 h 117"/>
                <a:gd name="T38" fmla="*/ 0 w 85"/>
                <a:gd name="T39" fmla="*/ 0 h 117"/>
                <a:gd name="T40" fmla="*/ 0 w 85"/>
                <a:gd name="T41" fmla="*/ 0 h 117"/>
                <a:gd name="T42" fmla="*/ 0 w 85"/>
                <a:gd name="T43" fmla="*/ 0 h 117"/>
                <a:gd name="T44" fmla="*/ 0 w 85"/>
                <a:gd name="T45" fmla="*/ 0 h 117"/>
                <a:gd name="T46" fmla="*/ 0 w 85"/>
                <a:gd name="T47" fmla="*/ 0 h 117"/>
                <a:gd name="T48" fmla="*/ 0 w 85"/>
                <a:gd name="T49" fmla="*/ 0 h 117"/>
                <a:gd name="T50" fmla="*/ 0 w 85"/>
                <a:gd name="T51" fmla="*/ 0 h 117"/>
                <a:gd name="T52" fmla="*/ 0 w 85"/>
                <a:gd name="T53" fmla="*/ 0 h 117"/>
                <a:gd name="T54" fmla="*/ 0 w 85"/>
                <a:gd name="T55" fmla="*/ 0 h 117"/>
                <a:gd name="T56" fmla="*/ 0 w 85"/>
                <a:gd name="T57" fmla="*/ 0 h 117"/>
                <a:gd name="T58" fmla="*/ 0 w 85"/>
                <a:gd name="T59" fmla="*/ 0 h 117"/>
                <a:gd name="T60" fmla="*/ 0 w 85"/>
                <a:gd name="T61" fmla="*/ 0 h 117"/>
                <a:gd name="T62" fmla="*/ 0 w 85"/>
                <a:gd name="T63" fmla="*/ 0 h 117"/>
                <a:gd name="T64" fmla="*/ 0 w 85"/>
                <a:gd name="T65" fmla="*/ 0 h 117"/>
                <a:gd name="T66" fmla="*/ 0 w 85"/>
                <a:gd name="T67" fmla="*/ 0 h 117"/>
                <a:gd name="T68" fmla="*/ 0 w 85"/>
                <a:gd name="T69" fmla="*/ 0 h 117"/>
                <a:gd name="T70" fmla="*/ 0 w 85"/>
                <a:gd name="T71" fmla="*/ 0 h 117"/>
                <a:gd name="T72" fmla="*/ 0 w 85"/>
                <a:gd name="T73" fmla="*/ 0 h 117"/>
                <a:gd name="T74" fmla="*/ 0 w 85"/>
                <a:gd name="T75" fmla="*/ 0 h 117"/>
                <a:gd name="T76" fmla="*/ 0 w 85"/>
                <a:gd name="T77" fmla="*/ 0 h 117"/>
                <a:gd name="T78" fmla="*/ 0 w 85"/>
                <a:gd name="T79" fmla="*/ 0 h 117"/>
                <a:gd name="T80" fmla="*/ 0 w 85"/>
                <a:gd name="T81" fmla="*/ 0 h 117"/>
                <a:gd name="T82" fmla="*/ 0 w 85"/>
                <a:gd name="T83" fmla="*/ 0 h 117"/>
                <a:gd name="T84" fmla="*/ 0 w 85"/>
                <a:gd name="T85" fmla="*/ 0 h 117"/>
                <a:gd name="T86" fmla="*/ 0 w 85"/>
                <a:gd name="T87" fmla="*/ 0 h 117"/>
                <a:gd name="T88" fmla="*/ 0 w 85"/>
                <a:gd name="T89" fmla="*/ 0 h 117"/>
                <a:gd name="T90" fmla="*/ 0 w 85"/>
                <a:gd name="T91" fmla="*/ 0 h 117"/>
                <a:gd name="T92" fmla="*/ 0 w 85"/>
                <a:gd name="T93" fmla="*/ 0 h 117"/>
                <a:gd name="T94" fmla="*/ 0 w 85"/>
                <a:gd name="T95" fmla="*/ 0 h 117"/>
                <a:gd name="T96" fmla="*/ 0 w 85"/>
                <a:gd name="T97" fmla="*/ 0 h 117"/>
                <a:gd name="T98" fmla="*/ 0 w 85"/>
                <a:gd name="T99" fmla="*/ 0 h 11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17"/>
                <a:gd name="T152" fmla="*/ 85 w 85"/>
                <a:gd name="T153" fmla="*/ 117 h 11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17">
                  <a:moveTo>
                    <a:pt x="33" y="0"/>
                  </a:moveTo>
                  <a:lnTo>
                    <a:pt x="74" y="2"/>
                  </a:lnTo>
                  <a:lnTo>
                    <a:pt x="73" y="8"/>
                  </a:lnTo>
                  <a:lnTo>
                    <a:pt x="71" y="13"/>
                  </a:lnTo>
                  <a:lnTo>
                    <a:pt x="67" y="17"/>
                  </a:lnTo>
                  <a:lnTo>
                    <a:pt x="62" y="20"/>
                  </a:lnTo>
                  <a:lnTo>
                    <a:pt x="53" y="23"/>
                  </a:lnTo>
                  <a:lnTo>
                    <a:pt x="49" y="24"/>
                  </a:lnTo>
                  <a:lnTo>
                    <a:pt x="54" y="34"/>
                  </a:lnTo>
                  <a:lnTo>
                    <a:pt x="49" y="40"/>
                  </a:lnTo>
                  <a:lnTo>
                    <a:pt x="51" y="47"/>
                  </a:lnTo>
                  <a:lnTo>
                    <a:pt x="56" y="50"/>
                  </a:lnTo>
                  <a:lnTo>
                    <a:pt x="63" y="53"/>
                  </a:lnTo>
                  <a:lnTo>
                    <a:pt x="69" y="57"/>
                  </a:lnTo>
                  <a:lnTo>
                    <a:pt x="78" y="60"/>
                  </a:lnTo>
                  <a:lnTo>
                    <a:pt x="83" y="66"/>
                  </a:lnTo>
                  <a:lnTo>
                    <a:pt x="85" y="75"/>
                  </a:lnTo>
                  <a:lnTo>
                    <a:pt x="79" y="73"/>
                  </a:lnTo>
                  <a:lnTo>
                    <a:pt x="72" y="74"/>
                  </a:lnTo>
                  <a:lnTo>
                    <a:pt x="67" y="74"/>
                  </a:lnTo>
                  <a:lnTo>
                    <a:pt x="61" y="76"/>
                  </a:lnTo>
                  <a:lnTo>
                    <a:pt x="51" y="81"/>
                  </a:lnTo>
                  <a:lnTo>
                    <a:pt x="43" y="89"/>
                  </a:lnTo>
                  <a:lnTo>
                    <a:pt x="33" y="97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8" y="117"/>
                  </a:lnTo>
                  <a:lnTo>
                    <a:pt x="7" y="108"/>
                  </a:lnTo>
                  <a:lnTo>
                    <a:pt x="9" y="102"/>
                  </a:lnTo>
                  <a:lnTo>
                    <a:pt x="9" y="94"/>
                  </a:lnTo>
                  <a:lnTo>
                    <a:pt x="13" y="89"/>
                  </a:lnTo>
                  <a:lnTo>
                    <a:pt x="15" y="82"/>
                  </a:lnTo>
                  <a:lnTo>
                    <a:pt x="18" y="75"/>
                  </a:lnTo>
                  <a:lnTo>
                    <a:pt x="19" y="68"/>
                  </a:lnTo>
                  <a:lnTo>
                    <a:pt x="19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4" y="28"/>
                  </a:lnTo>
                  <a:lnTo>
                    <a:pt x="7" y="23"/>
                  </a:lnTo>
                  <a:lnTo>
                    <a:pt x="9" y="18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2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6" name="Freeform 382"/>
            <p:cNvSpPr>
              <a:spLocks/>
            </p:cNvSpPr>
            <p:nvPr/>
          </p:nvSpPr>
          <p:spPr bwMode="auto">
            <a:xfrm>
              <a:off x="6888" y="3625"/>
              <a:ext cx="29" cy="18"/>
            </a:xfrm>
            <a:custGeom>
              <a:avLst/>
              <a:gdLst>
                <a:gd name="T0" fmla="*/ 0 w 114"/>
                <a:gd name="T1" fmla="*/ 0 h 71"/>
                <a:gd name="T2" fmla="*/ 0 w 114"/>
                <a:gd name="T3" fmla="*/ 0 h 71"/>
                <a:gd name="T4" fmla="*/ 0 w 114"/>
                <a:gd name="T5" fmla="*/ 0 h 71"/>
                <a:gd name="T6" fmla="*/ 0 w 114"/>
                <a:gd name="T7" fmla="*/ 0 h 71"/>
                <a:gd name="T8" fmla="*/ 0 w 114"/>
                <a:gd name="T9" fmla="*/ 0 h 71"/>
                <a:gd name="T10" fmla="*/ 0 w 114"/>
                <a:gd name="T11" fmla="*/ 0 h 71"/>
                <a:gd name="T12" fmla="*/ 0 w 114"/>
                <a:gd name="T13" fmla="*/ 0 h 71"/>
                <a:gd name="T14" fmla="*/ 0 w 114"/>
                <a:gd name="T15" fmla="*/ 0 h 71"/>
                <a:gd name="T16" fmla="*/ 0 w 114"/>
                <a:gd name="T17" fmla="*/ 0 h 71"/>
                <a:gd name="T18" fmla="*/ 0 w 114"/>
                <a:gd name="T19" fmla="*/ 0 h 71"/>
                <a:gd name="T20" fmla="*/ 0 w 114"/>
                <a:gd name="T21" fmla="*/ 0 h 71"/>
                <a:gd name="T22" fmla="*/ 0 w 114"/>
                <a:gd name="T23" fmla="*/ 0 h 71"/>
                <a:gd name="T24" fmla="*/ 0 w 114"/>
                <a:gd name="T25" fmla="*/ 0 h 71"/>
                <a:gd name="T26" fmla="*/ 0 w 114"/>
                <a:gd name="T27" fmla="*/ 0 h 71"/>
                <a:gd name="T28" fmla="*/ 0 w 114"/>
                <a:gd name="T29" fmla="*/ 0 h 71"/>
                <a:gd name="T30" fmla="*/ 0 w 114"/>
                <a:gd name="T31" fmla="*/ 0 h 71"/>
                <a:gd name="T32" fmla="*/ 0 w 114"/>
                <a:gd name="T33" fmla="*/ 0 h 71"/>
                <a:gd name="T34" fmla="*/ 0 w 114"/>
                <a:gd name="T35" fmla="*/ 0 h 71"/>
                <a:gd name="T36" fmla="*/ 0 w 114"/>
                <a:gd name="T37" fmla="*/ 0 h 71"/>
                <a:gd name="T38" fmla="*/ 0 w 114"/>
                <a:gd name="T39" fmla="*/ 0 h 71"/>
                <a:gd name="T40" fmla="*/ 0 w 114"/>
                <a:gd name="T41" fmla="*/ 0 h 71"/>
                <a:gd name="T42" fmla="*/ 0 w 114"/>
                <a:gd name="T43" fmla="*/ 0 h 71"/>
                <a:gd name="T44" fmla="*/ 0 w 114"/>
                <a:gd name="T45" fmla="*/ 0 h 71"/>
                <a:gd name="T46" fmla="*/ 0 w 114"/>
                <a:gd name="T47" fmla="*/ 0 h 71"/>
                <a:gd name="T48" fmla="*/ 0 w 114"/>
                <a:gd name="T49" fmla="*/ 0 h 71"/>
                <a:gd name="T50" fmla="*/ 0 w 114"/>
                <a:gd name="T51" fmla="*/ 0 h 71"/>
                <a:gd name="T52" fmla="*/ 0 w 114"/>
                <a:gd name="T53" fmla="*/ 0 h 71"/>
                <a:gd name="T54" fmla="*/ 0 w 114"/>
                <a:gd name="T55" fmla="*/ 0 h 71"/>
                <a:gd name="T56" fmla="*/ 0 w 114"/>
                <a:gd name="T57" fmla="*/ 0 h 71"/>
                <a:gd name="T58" fmla="*/ 0 w 114"/>
                <a:gd name="T59" fmla="*/ 0 h 71"/>
                <a:gd name="T60" fmla="*/ 0 w 114"/>
                <a:gd name="T61" fmla="*/ 0 h 71"/>
                <a:gd name="T62" fmla="*/ 0 w 114"/>
                <a:gd name="T63" fmla="*/ 0 h 71"/>
                <a:gd name="T64" fmla="*/ 0 w 114"/>
                <a:gd name="T65" fmla="*/ 0 h 71"/>
                <a:gd name="T66" fmla="*/ 0 w 114"/>
                <a:gd name="T67" fmla="*/ 0 h 71"/>
                <a:gd name="T68" fmla="*/ 0 w 114"/>
                <a:gd name="T69" fmla="*/ 0 h 71"/>
                <a:gd name="T70" fmla="*/ 0 w 114"/>
                <a:gd name="T71" fmla="*/ 0 h 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71"/>
                <a:gd name="T110" fmla="*/ 114 w 114"/>
                <a:gd name="T111" fmla="*/ 71 h 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71">
                  <a:moveTo>
                    <a:pt x="93" y="0"/>
                  </a:moveTo>
                  <a:lnTo>
                    <a:pt x="102" y="5"/>
                  </a:lnTo>
                  <a:lnTo>
                    <a:pt x="111" y="13"/>
                  </a:lnTo>
                  <a:lnTo>
                    <a:pt x="113" y="22"/>
                  </a:lnTo>
                  <a:lnTo>
                    <a:pt x="114" y="32"/>
                  </a:lnTo>
                  <a:lnTo>
                    <a:pt x="111" y="39"/>
                  </a:lnTo>
                  <a:lnTo>
                    <a:pt x="105" y="45"/>
                  </a:lnTo>
                  <a:lnTo>
                    <a:pt x="99" y="46"/>
                  </a:lnTo>
                  <a:lnTo>
                    <a:pt x="95" y="46"/>
                  </a:lnTo>
                  <a:lnTo>
                    <a:pt x="89" y="46"/>
                  </a:lnTo>
                  <a:lnTo>
                    <a:pt x="84" y="46"/>
                  </a:lnTo>
                  <a:lnTo>
                    <a:pt x="22" y="71"/>
                  </a:lnTo>
                  <a:lnTo>
                    <a:pt x="0" y="61"/>
                  </a:lnTo>
                  <a:lnTo>
                    <a:pt x="2" y="56"/>
                  </a:lnTo>
                  <a:lnTo>
                    <a:pt x="6" y="51"/>
                  </a:lnTo>
                  <a:lnTo>
                    <a:pt x="11" y="48"/>
                  </a:lnTo>
                  <a:lnTo>
                    <a:pt x="17" y="46"/>
                  </a:lnTo>
                  <a:lnTo>
                    <a:pt x="18" y="41"/>
                  </a:lnTo>
                  <a:lnTo>
                    <a:pt x="22" y="37"/>
                  </a:lnTo>
                  <a:lnTo>
                    <a:pt x="22" y="32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5"/>
                  </a:lnTo>
                  <a:lnTo>
                    <a:pt x="31" y="28"/>
                  </a:lnTo>
                  <a:lnTo>
                    <a:pt x="36" y="30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55" y="21"/>
                  </a:lnTo>
                  <a:lnTo>
                    <a:pt x="63" y="13"/>
                  </a:lnTo>
                  <a:lnTo>
                    <a:pt x="70" y="7"/>
                  </a:lnTo>
                  <a:lnTo>
                    <a:pt x="77" y="5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7" name="Freeform 383"/>
            <p:cNvSpPr>
              <a:spLocks/>
            </p:cNvSpPr>
            <p:nvPr/>
          </p:nvSpPr>
          <p:spPr bwMode="auto">
            <a:xfrm>
              <a:off x="7045" y="3628"/>
              <a:ext cx="26" cy="11"/>
            </a:xfrm>
            <a:custGeom>
              <a:avLst/>
              <a:gdLst>
                <a:gd name="T0" fmla="*/ 0 w 103"/>
                <a:gd name="T1" fmla="*/ 0 h 47"/>
                <a:gd name="T2" fmla="*/ 0 w 103"/>
                <a:gd name="T3" fmla="*/ 0 h 47"/>
                <a:gd name="T4" fmla="*/ 0 w 103"/>
                <a:gd name="T5" fmla="*/ 0 h 47"/>
                <a:gd name="T6" fmla="*/ 0 w 103"/>
                <a:gd name="T7" fmla="*/ 0 h 47"/>
                <a:gd name="T8" fmla="*/ 0 w 103"/>
                <a:gd name="T9" fmla="*/ 0 h 47"/>
                <a:gd name="T10" fmla="*/ 0 w 103"/>
                <a:gd name="T11" fmla="*/ 0 h 47"/>
                <a:gd name="T12" fmla="*/ 0 w 103"/>
                <a:gd name="T13" fmla="*/ 0 h 47"/>
                <a:gd name="T14" fmla="*/ 0 w 103"/>
                <a:gd name="T15" fmla="*/ 0 h 47"/>
                <a:gd name="T16" fmla="*/ 0 w 103"/>
                <a:gd name="T17" fmla="*/ 0 h 47"/>
                <a:gd name="T18" fmla="*/ 0 w 103"/>
                <a:gd name="T19" fmla="*/ 0 h 47"/>
                <a:gd name="T20" fmla="*/ 0 w 103"/>
                <a:gd name="T21" fmla="*/ 0 h 47"/>
                <a:gd name="T22" fmla="*/ 0 w 103"/>
                <a:gd name="T23" fmla="*/ 0 h 47"/>
                <a:gd name="T24" fmla="*/ 0 w 103"/>
                <a:gd name="T25" fmla="*/ 0 h 47"/>
                <a:gd name="T26" fmla="*/ 0 w 103"/>
                <a:gd name="T27" fmla="*/ 0 h 47"/>
                <a:gd name="T28" fmla="*/ 0 w 103"/>
                <a:gd name="T29" fmla="*/ 0 h 47"/>
                <a:gd name="T30" fmla="*/ 0 w 103"/>
                <a:gd name="T31" fmla="*/ 0 h 47"/>
                <a:gd name="T32" fmla="*/ 0 w 103"/>
                <a:gd name="T33" fmla="*/ 0 h 47"/>
                <a:gd name="T34" fmla="*/ 0 w 103"/>
                <a:gd name="T35" fmla="*/ 0 h 47"/>
                <a:gd name="T36" fmla="*/ 0 w 103"/>
                <a:gd name="T37" fmla="*/ 0 h 47"/>
                <a:gd name="T38" fmla="*/ 0 w 103"/>
                <a:gd name="T39" fmla="*/ 0 h 47"/>
                <a:gd name="T40" fmla="*/ 0 w 103"/>
                <a:gd name="T41" fmla="*/ 0 h 47"/>
                <a:gd name="T42" fmla="*/ 0 w 103"/>
                <a:gd name="T43" fmla="*/ 0 h 47"/>
                <a:gd name="T44" fmla="*/ 0 w 103"/>
                <a:gd name="T45" fmla="*/ 0 h 47"/>
                <a:gd name="T46" fmla="*/ 0 w 103"/>
                <a:gd name="T47" fmla="*/ 0 h 47"/>
                <a:gd name="T48" fmla="*/ 0 w 103"/>
                <a:gd name="T49" fmla="*/ 0 h 47"/>
                <a:gd name="T50" fmla="*/ 0 w 103"/>
                <a:gd name="T51" fmla="*/ 0 h 47"/>
                <a:gd name="T52" fmla="*/ 0 w 103"/>
                <a:gd name="T53" fmla="*/ 0 h 47"/>
                <a:gd name="T54" fmla="*/ 0 w 103"/>
                <a:gd name="T55" fmla="*/ 0 h 47"/>
                <a:gd name="T56" fmla="*/ 0 w 103"/>
                <a:gd name="T57" fmla="*/ 0 h 47"/>
                <a:gd name="T58" fmla="*/ 0 w 103"/>
                <a:gd name="T59" fmla="*/ 0 h 47"/>
                <a:gd name="T60" fmla="*/ 0 w 103"/>
                <a:gd name="T61" fmla="*/ 0 h 47"/>
                <a:gd name="T62" fmla="*/ 0 w 103"/>
                <a:gd name="T63" fmla="*/ 0 h 47"/>
                <a:gd name="T64" fmla="*/ 0 w 103"/>
                <a:gd name="T65" fmla="*/ 0 h 47"/>
                <a:gd name="T66" fmla="*/ 0 w 103"/>
                <a:gd name="T67" fmla="*/ 0 h 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3"/>
                <a:gd name="T103" fmla="*/ 0 h 47"/>
                <a:gd name="T104" fmla="*/ 103 w 103"/>
                <a:gd name="T105" fmla="*/ 47 h 4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3" h="47">
                  <a:moveTo>
                    <a:pt x="41" y="0"/>
                  </a:moveTo>
                  <a:lnTo>
                    <a:pt x="44" y="4"/>
                  </a:lnTo>
                  <a:lnTo>
                    <a:pt x="47" y="9"/>
                  </a:lnTo>
                  <a:lnTo>
                    <a:pt x="52" y="11"/>
                  </a:lnTo>
                  <a:lnTo>
                    <a:pt x="57" y="14"/>
                  </a:lnTo>
                  <a:lnTo>
                    <a:pt x="68" y="16"/>
                  </a:lnTo>
                  <a:lnTo>
                    <a:pt x="79" y="20"/>
                  </a:lnTo>
                  <a:lnTo>
                    <a:pt x="86" y="23"/>
                  </a:lnTo>
                  <a:lnTo>
                    <a:pt x="93" y="26"/>
                  </a:lnTo>
                  <a:lnTo>
                    <a:pt x="99" y="31"/>
                  </a:lnTo>
                  <a:lnTo>
                    <a:pt x="103" y="39"/>
                  </a:lnTo>
                  <a:lnTo>
                    <a:pt x="92" y="37"/>
                  </a:lnTo>
                  <a:lnTo>
                    <a:pt x="82" y="39"/>
                  </a:lnTo>
                  <a:lnTo>
                    <a:pt x="71" y="41"/>
                  </a:lnTo>
                  <a:lnTo>
                    <a:pt x="6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0" y="39"/>
                  </a:lnTo>
                  <a:lnTo>
                    <a:pt x="35" y="31"/>
                  </a:lnTo>
                  <a:lnTo>
                    <a:pt x="31" y="37"/>
                  </a:lnTo>
                  <a:lnTo>
                    <a:pt x="26" y="42"/>
                  </a:lnTo>
                  <a:lnTo>
                    <a:pt x="20" y="46"/>
                  </a:lnTo>
                  <a:lnTo>
                    <a:pt x="16" y="47"/>
                  </a:lnTo>
                  <a:lnTo>
                    <a:pt x="5" y="47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4" y="20"/>
                  </a:lnTo>
                  <a:lnTo>
                    <a:pt x="20" y="14"/>
                  </a:lnTo>
                  <a:lnTo>
                    <a:pt x="27" y="8"/>
                  </a:lnTo>
                  <a:lnTo>
                    <a:pt x="33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8" name="Freeform 384"/>
            <p:cNvSpPr>
              <a:spLocks/>
            </p:cNvSpPr>
            <p:nvPr/>
          </p:nvSpPr>
          <p:spPr bwMode="auto">
            <a:xfrm>
              <a:off x="7001" y="3629"/>
              <a:ext cx="9" cy="9"/>
            </a:xfrm>
            <a:custGeom>
              <a:avLst/>
              <a:gdLst>
                <a:gd name="T0" fmla="*/ 0 w 36"/>
                <a:gd name="T1" fmla="*/ 0 h 35"/>
                <a:gd name="T2" fmla="*/ 0 w 36"/>
                <a:gd name="T3" fmla="*/ 0 h 35"/>
                <a:gd name="T4" fmla="*/ 0 w 36"/>
                <a:gd name="T5" fmla="*/ 0 h 35"/>
                <a:gd name="T6" fmla="*/ 0 w 36"/>
                <a:gd name="T7" fmla="*/ 0 h 35"/>
                <a:gd name="T8" fmla="*/ 0 w 36"/>
                <a:gd name="T9" fmla="*/ 0 h 35"/>
                <a:gd name="T10" fmla="*/ 0 w 36"/>
                <a:gd name="T11" fmla="*/ 0 h 35"/>
                <a:gd name="T12" fmla="*/ 0 w 36"/>
                <a:gd name="T13" fmla="*/ 0 h 35"/>
                <a:gd name="T14" fmla="*/ 0 w 36"/>
                <a:gd name="T15" fmla="*/ 0 h 35"/>
                <a:gd name="T16" fmla="*/ 0 w 36"/>
                <a:gd name="T17" fmla="*/ 0 h 35"/>
                <a:gd name="T18" fmla="*/ 0 w 36"/>
                <a:gd name="T19" fmla="*/ 0 h 35"/>
                <a:gd name="T20" fmla="*/ 0 w 36"/>
                <a:gd name="T21" fmla="*/ 0 h 35"/>
                <a:gd name="T22" fmla="*/ 0 w 36"/>
                <a:gd name="T23" fmla="*/ 0 h 35"/>
                <a:gd name="T24" fmla="*/ 0 w 36"/>
                <a:gd name="T25" fmla="*/ 0 h 35"/>
                <a:gd name="T26" fmla="*/ 0 w 36"/>
                <a:gd name="T27" fmla="*/ 0 h 35"/>
                <a:gd name="T28" fmla="*/ 0 w 36"/>
                <a:gd name="T29" fmla="*/ 0 h 35"/>
                <a:gd name="T30" fmla="*/ 0 w 36"/>
                <a:gd name="T31" fmla="*/ 0 h 35"/>
                <a:gd name="T32" fmla="*/ 0 w 36"/>
                <a:gd name="T33" fmla="*/ 0 h 35"/>
                <a:gd name="T34" fmla="*/ 0 w 36"/>
                <a:gd name="T35" fmla="*/ 0 h 35"/>
                <a:gd name="T36" fmla="*/ 0 w 36"/>
                <a:gd name="T37" fmla="*/ 0 h 35"/>
                <a:gd name="T38" fmla="*/ 0 w 36"/>
                <a:gd name="T39" fmla="*/ 0 h 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35"/>
                <a:gd name="T62" fmla="*/ 36 w 36"/>
                <a:gd name="T63" fmla="*/ 35 h 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35">
                  <a:moveTo>
                    <a:pt x="16" y="0"/>
                  </a:moveTo>
                  <a:lnTo>
                    <a:pt x="22" y="2"/>
                  </a:lnTo>
                  <a:lnTo>
                    <a:pt x="30" y="7"/>
                  </a:lnTo>
                  <a:lnTo>
                    <a:pt x="32" y="13"/>
                  </a:lnTo>
                  <a:lnTo>
                    <a:pt x="36" y="19"/>
                  </a:lnTo>
                  <a:lnTo>
                    <a:pt x="33" y="25"/>
                  </a:lnTo>
                  <a:lnTo>
                    <a:pt x="30" y="28"/>
                  </a:lnTo>
                  <a:lnTo>
                    <a:pt x="24" y="28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4" y="35"/>
                  </a:lnTo>
                  <a:lnTo>
                    <a:pt x="6" y="32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9" name="Freeform 385"/>
            <p:cNvSpPr>
              <a:spLocks/>
            </p:cNvSpPr>
            <p:nvPr/>
          </p:nvSpPr>
          <p:spPr bwMode="auto">
            <a:xfrm>
              <a:off x="6766" y="3630"/>
              <a:ext cx="31" cy="14"/>
            </a:xfrm>
            <a:custGeom>
              <a:avLst/>
              <a:gdLst>
                <a:gd name="T0" fmla="*/ 0 w 122"/>
                <a:gd name="T1" fmla="*/ 0 h 55"/>
                <a:gd name="T2" fmla="*/ 0 w 122"/>
                <a:gd name="T3" fmla="*/ 0 h 55"/>
                <a:gd name="T4" fmla="*/ 0 w 122"/>
                <a:gd name="T5" fmla="*/ 0 h 55"/>
                <a:gd name="T6" fmla="*/ 0 w 122"/>
                <a:gd name="T7" fmla="*/ 0 h 55"/>
                <a:gd name="T8" fmla="*/ 0 w 122"/>
                <a:gd name="T9" fmla="*/ 0 h 55"/>
                <a:gd name="T10" fmla="*/ 0 w 122"/>
                <a:gd name="T11" fmla="*/ 0 h 55"/>
                <a:gd name="T12" fmla="*/ 0 w 122"/>
                <a:gd name="T13" fmla="*/ 0 h 55"/>
                <a:gd name="T14" fmla="*/ 0 w 122"/>
                <a:gd name="T15" fmla="*/ 0 h 55"/>
                <a:gd name="T16" fmla="*/ 0 w 122"/>
                <a:gd name="T17" fmla="*/ 0 h 55"/>
                <a:gd name="T18" fmla="*/ 0 w 122"/>
                <a:gd name="T19" fmla="*/ 0 h 55"/>
                <a:gd name="T20" fmla="*/ 0 w 122"/>
                <a:gd name="T21" fmla="*/ 0 h 55"/>
                <a:gd name="T22" fmla="*/ 0 w 122"/>
                <a:gd name="T23" fmla="*/ 0 h 55"/>
                <a:gd name="T24" fmla="*/ 0 w 122"/>
                <a:gd name="T25" fmla="*/ 0 h 55"/>
                <a:gd name="T26" fmla="*/ 0 w 122"/>
                <a:gd name="T27" fmla="*/ 0 h 55"/>
                <a:gd name="T28" fmla="*/ 0 w 122"/>
                <a:gd name="T29" fmla="*/ 0 h 55"/>
                <a:gd name="T30" fmla="*/ 0 w 122"/>
                <a:gd name="T31" fmla="*/ 0 h 55"/>
                <a:gd name="T32" fmla="*/ 0 w 122"/>
                <a:gd name="T33" fmla="*/ 0 h 55"/>
                <a:gd name="T34" fmla="*/ 0 w 122"/>
                <a:gd name="T35" fmla="*/ 0 h 55"/>
                <a:gd name="T36" fmla="*/ 0 w 122"/>
                <a:gd name="T37" fmla="*/ 0 h 55"/>
                <a:gd name="T38" fmla="*/ 0 w 122"/>
                <a:gd name="T39" fmla="*/ 0 h 55"/>
                <a:gd name="T40" fmla="*/ 0 w 122"/>
                <a:gd name="T41" fmla="*/ 0 h 55"/>
                <a:gd name="T42" fmla="*/ 0 w 122"/>
                <a:gd name="T43" fmla="*/ 0 h 55"/>
                <a:gd name="T44" fmla="*/ 0 w 122"/>
                <a:gd name="T45" fmla="*/ 0 h 55"/>
                <a:gd name="T46" fmla="*/ 0 w 122"/>
                <a:gd name="T47" fmla="*/ 0 h 55"/>
                <a:gd name="T48" fmla="*/ 0 w 122"/>
                <a:gd name="T49" fmla="*/ 0 h 55"/>
                <a:gd name="T50" fmla="*/ 0 w 122"/>
                <a:gd name="T51" fmla="*/ 0 h 55"/>
                <a:gd name="T52" fmla="*/ 0 w 122"/>
                <a:gd name="T53" fmla="*/ 0 h 55"/>
                <a:gd name="T54" fmla="*/ 0 w 122"/>
                <a:gd name="T55" fmla="*/ 0 h 55"/>
                <a:gd name="T56" fmla="*/ 0 w 122"/>
                <a:gd name="T57" fmla="*/ 0 h 55"/>
                <a:gd name="T58" fmla="*/ 0 w 122"/>
                <a:gd name="T59" fmla="*/ 0 h 55"/>
                <a:gd name="T60" fmla="*/ 0 w 122"/>
                <a:gd name="T61" fmla="*/ 0 h 55"/>
                <a:gd name="T62" fmla="*/ 0 w 122"/>
                <a:gd name="T63" fmla="*/ 0 h 55"/>
                <a:gd name="T64" fmla="*/ 0 w 122"/>
                <a:gd name="T65" fmla="*/ 0 h 55"/>
                <a:gd name="T66" fmla="*/ 0 w 122"/>
                <a:gd name="T67" fmla="*/ 0 h 55"/>
                <a:gd name="T68" fmla="*/ 0 w 122"/>
                <a:gd name="T69" fmla="*/ 0 h 55"/>
                <a:gd name="T70" fmla="*/ 0 w 122"/>
                <a:gd name="T71" fmla="*/ 0 h 55"/>
                <a:gd name="T72" fmla="*/ 0 w 122"/>
                <a:gd name="T73" fmla="*/ 0 h 55"/>
                <a:gd name="T74" fmla="*/ 0 w 122"/>
                <a:gd name="T75" fmla="*/ 0 h 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55"/>
                <a:gd name="T116" fmla="*/ 122 w 122"/>
                <a:gd name="T117" fmla="*/ 55 h 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55">
                  <a:moveTo>
                    <a:pt x="93" y="0"/>
                  </a:moveTo>
                  <a:lnTo>
                    <a:pt x="102" y="2"/>
                  </a:lnTo>
                  <a:lnTo>
                    <a:pt x="113" y="10"/>
                  </a:lnTo>
                  <a:lnTo>
                    <a:pt x="118" y="18"/>
                  </a:lnTo>
                  <a:lnTo>
                    <a:pt x="122" y="27"/>
                  </a:lnTo>
                  <a:lnTo>
                    <a:pt x="113" y="24"/>
                  </a:lnTo>
                  <a:lnTo>
                    <a:pt x="107" y="23"/>
                  </a:lnTo>
                  <a:lnTo>
                    <a:pt x="101" y="22"/>
                  </a:lnTo>
                  <a:lnTo>
                    <a:pt x="95" y="22"/>
                  </a:lnTo>
                  <a:lnTo>
                    <a:pt x="89" y="22"/>
                  </a:lnTo>
                  <a:lnTo>
                    <a:pt x="82" y="22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60" y="29"/>
                  </a:lnTo>
                  <a:lnTo>
                    <a:pt x="51" y="35"/>
                  </a:lnTo>
                  <a:lnTo>
                    <a:pt x="40" y="41"/>
                  </a:lnTo>
                  <a:lnTo>
                    <a:pt x="30" y="46"/>
                  </a:lnTo>
                  <a:lnTo>
                    <a:pt x="22" y="49"/>
                  </a:lnTo>
                  <a:lnTo>
                    <a:pt x="16" y="52"/>
                  </a:lnTo>
                  <a:lnTo>
                    <a:pt x="8" y="54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4" y="38"/>
                  </a:lnTo>
                  <a:lnTo>
                    <a:pt x="7" y="32"/>
                  </a:lnTo>
                  <a:lnTo>
                    <a:pt x="12" y="27"/>
                  </a:lnTo>
                  <a:lnTo>
                    <a:pt x="17" y="24"/>
                  </a:lnTo>
                  <a:lnTo>
                    <a:pt x="23" y="21"/>
                  </a:lnTo>
                  <a:lnTo>
                    <a:pt x="30" y="18"/>
                  </a:lnTo>
                  <a:lnTo>
                    <a:pt x="36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8" y="13"/>
                  </a:lnTo>
                  <a:lnTo>
                    <a:pt x="66" y="12"/>
                  </a:lnTo>
                  <a:lnTo>
                    <a:pt x="73" y="9"/>
                  </a:lnTo>
                  <a:lnTo>
                    <a:pt x="81" y="5"/>
                  </a:lnTo>
                  <a:lnTo>
                    <a:pt x="87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0" name="Freeform 386"/>
            <p:cNvSpPr>
              <a:spLocks/>
            </p:cNvSpPr>
            <p:nvPr/>
          </p:nvSpPr>
          <p:spPr bwMode="auto">
            <a:xfrm>
              <a:off x="6928" y="3630"/>
              <a:ext cx="14" cy="15"/>
            </a:xfrm>
            <a:custGeom>
              <a:avLst/>
              <a:gdLst>
                <a:gd name="T0" fmla="*/ 0 w 55"/>
                <a:gd name="T1" fmla="*/ 0 h 56"/>
                <a:gd name="T2" fmla="*/ 0 w 55"/>
                <a:gd name="T3" fmla="*/ 0 h 56"/>
                <a:gd name="T4" fmla="*/ 0 w 55"/>
                <a:gd name="T5" fmla="*/ 0 h 56"/>
                <a:gd name="T6" fmla="*/ 0 w 55"/>
                <a:gd name="T7" fmla="*/ 0 h 56"/>
                <a:gd name="T8" fmla="*/ 0 w 55"/>
                <a:gd name="T9" fmla="*/ 0 h 56"/>
                <a:gd name="T10" fmla="*/ 0 w 55"/>
                <a:gd name="T11" fmla="*/ 0 h 56"/>
                <a:gd name="T12" fmla="*/ 0 w 55"/>
                <a:gd name="T13" fmla="*/ 0 h 56"/>
                <a:gd name="T14" fmla="*/ 0 w 55"/>
                <a:gd name="T15" fmla="*/ 0 h 56"/>
                <a:gd name="T16" fmla="*/ 0 w 55"/>
                <a:gd name="T17" fmla="*/ 0 h 56"/>
                <a:gd name="T18" fmla="*/ 0 w 55"/>
                <a:gd name="T19" fmla="*/ 0 h 56"/>
                <a:gd name="T20" fmla="*/ 0 w 55"/>
                <a:gd name="T21" fmla="*/ 0 h 56"/>
                <a:gd name="T22" fmla="*/ 0 w 55"/>
                <a:gd name="T23" fmla="*/ 0 h 56"/>
                <a:gd name="T24" fmla="*/ 0 w 55"/>
                <a:gd name="T25" fmla="*/ 0 h 56"/>
                <a:gd name="T26" fmla="*/ 0 w 55"/>
                <a:gd name="T27" fmla="*/ 0 h 56"/>
                <a:gd name="T28" fmla="*/ 0 w 55"/>
                <a:gd name="T29" fmla="*/ 0 h 56"/>
                <a:gd name="T30" fmla="*/ 0 w 55"/>
                <a:gd name="T31" fmla="*/ 0 h 56"/>
                <a:gd name="T32" fmla="*/ 0 w 55"/>
                <a:gd name="T33" fmla="*/ 0 h 56"/>
                <a:gd name="T34" fmla="*/ 0 w 55"/>
                <a:gd name="T35" fmla="*/ 0 h 56"/>
                <a:gd name="T36" fmla="*/ 0 w 55"/>
                <a:gd name="T37" fmla="*/ 0 h 56"/>
                <a:gd name="T38" fmla="*/ 0 w 55"/>
                <a:gd name="T39" fmla="*/ 0 h 56"/>
                <a:gd name="T40" fmla="*/ 0 w 55"/>
                <a:gd name="T41" fmla="*/ 0 h 56"/>
                <a:gd name="T42" fmla="*/ 0 w 55"/>
                <a:gd name="T43" fmla="*/ 0 h 56"/>
                <a:gd name="T44" fmla="*/ 0 w 55"/>
                <a:gd name="T45" fmla="*/ 0 h 56"/>
                <a:gd name="T46" fmla="*/ 0 w 55"/>
                <a:gd name="T47" fmla="*/ 0 h 56"/>
                <a:gd name="T48" fmla="*/ 0 w 55"/>
                <a:gd name="T49" fmla="*/ 0 h 56"/>
                <a:gd name="T50" fmla="*/ 0 w 55"/>
                <a:gd name="T51" fmla="*/ 0 h 56"/>
                <a:gd name="T52" fmla="*/ 0 w 55"/>
                <a:gd name="T53" fmla="*/ 0 h 56"/>
                <a:gd name="T54" fmla="*/ 0 w 55"/>
                <a:gd name="T55" fmla="*/ 0 h 56"/>
                <a:gd name="T56" fmla="*/ 0 w 55"/>
                <a:gd name="T57" fmla="*/ 0 h 56"/>
                <a:gd name="T58" fmla="*/ 0 w 55"/>
                <a:gd name="T59" fmla="*/ 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"/>
                <a:gd name="T91" fmla="*/ 0 h 56"/>
                <a:gd name="T92" fmla="*/ 55 w 55"/>
                <a:gd name="T93" fmla="*/ 56 h 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" h="56">
                  <a:moveTo>
                    <a:pt x="39" y="0"/>
                  </a:moveTo>
                  <a:lnTo>
                    <a:pt x="47" y="3"/>
                  </a:lnTo>
                  <a:lnTo>
                    <a:pt x="51" y="10"/>
                  </a:lnTo>
                  <a:lnTo>
                    <a:pt x="51" y="17"/>
                  </a:lnTo>
                  <a:lnTo>
                    <a:pt x="53" y="25"/>
                  </a:lnTo>
                  <a:lnTo>
                    <a:pt x="47" y="26"/>
                  </a:lnTo>
                  <a:lnTo>
                    <a:pt x="42" y="27"/>
                  </a:lnTo>
                  <a:lnTo>
                    <a:pt x="44" y="32"/>
                  </a:lnTo>
                  <a:lnTo>
                    <a:pt x="49" y="37"/>
                  </a:lnTo>
                  <a:lnTo>
                    <a:pt x="54" y="41"/>
                  </a:lnTo>
                  <a:lnTo>
                    <a:pt x="55" y="46"/>
                  </a:lnTo>
                  <a:lnTo>
                    <a:pt x="48" y="46"/>
                  </a:lnTo>
                  <a:lnTo>
                    <a:pt x="43" y="46"/>
                  </a:lnTo>
                  <a:lnTo>
                    <a:pt x="35" y="45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5" y="46"/>
                  </a:lnTo>
                  <a:lnTo>
                    <a:pt x="11" y="49"/>
                  </a:lnTo>
                  <a:lnTo>
                    <a:pt x="11" y="55"/>
                  </a:lnTo>
                  <a:lnTo>
                    <a:pt x="7" y="55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1"/>
                  </a:lnTo>
                  <a:lnTo>
                    <a:pt x="9" y="24"/>
                  </a:lnTo>
                  <a:lnTo>
                    <a:pt x="15" y="16"/>
                  </a:lnTo>
                  <a:lnTo>
                    <a:pt x="23" y="11"/>
                  </a:lnTo>
                  <a:lnTo>
                    <a:pt x="3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1" name="Freeform 387"/>
            <p:cNvSpPr>
              <a:spLocks/>
            </p:cNvSpPr>
            <p:nvPr/>
          </p:nvSpPr>
          <p:spPr bwMode="auto">
            <a:xfrm>
              <a:off x="6793" y="3634"/>
              <a:ext cx="31" cy="17"/>
            </a:xfrm>
            <a:custGeom>
              <a:avLst/>
              <a:gdLst>
                <a:gd name="T0" fmla="*/ 0 w 124"/>
                <a:gd name="T1" fmla="*/ 0 h 66"/>
                <a:gd name="T2" fmla="*/ 0 w 124"/>
                <a:gd name="T3" fmla="*/ 0 h 66"/>
                <a:gd name="T4" fmla="*/ 0 w 124"/>
                <a:gd name="T5" fmla="*/ 0 h 66"/>
                <a:gd name="T6" fmla="*/ 0 w 124"/>
                <a:gd name="T7" fmla="*/ 0 h 66"/>
                <a:gd name="T8" fmla="*/ 0 w 124"/>
                <a:gd name="T9" fmla="*/ 0 h 66"/>
                <a:gd name="T10" fmla="*/ 0 w 124"/>
                <a:gd name="T11" fmla="*/ 0 h 66"/>
                <a:gd name="T12" fmla="*/ 0 w 124"/>
                <a:gd name="T13" fmla="*/ 0 h 66"/>
                <a:gd name="T14" fmla="*/ 0 w 124"/>
                <a:gd name="T15" fmla="*/ 0 h 66"/>
                <a:gd name="T16" fmla="*/ 0 w 124"/>
                <a:gd name="T17" fmla="*/ 0 h 66"/>
                <a:gd name="T18" fmla="*/ 0 w 124"/>
                <a:gd name="T19" fmla="*/ 0 h 66"/>
                <a:gd name="T20" fmla="*/ 0 w 124"/>
                <a:gd name="T21" fmla="*/ 0 h 66"/>
                <a:gd name="T22" fmla="*/ 0 w 124"/>
                <a:gd name="T23" fmla="*/ 0 h 66"/>
                <a:gd name="T24" fmla="*/ 0 w 124"/>
                <a:gd name="T25" fmla="*/ 0 h 66"/>
                <a:gd name="T26" fmla="*/ 0 w 124"/>
                <a:gd name="T27" fmla="*/ 0 h 66"/>
                <a:gd name="T28" fmla="*/ 0 w 124"/>
                <a:gd name="T29" fmla="*/ 0 h 66"/>
                <a:gd name="T30" fmla="*/ 0 w 124"/>
                <a:gd name="T31" fmla="*/ 0 h 66"/>
                <a:gd name="T32" fmla="*/ 0 w 124"/>
                <a:gd name="T33" fmla="*/ 0 h 66"/>
                <a:gd name="T34" fmla="*/ 0 w 124"/>
                <a:gd name="T35" fmla="*/ 0 h 66"/>
                <a:gd name="T36" fmla="*/ 0 w 124"/>
                <a:gd name="T37" fmla="*/ 0 h 66"/>
                <a:gd name="T38" fmla="*/ 0 w 124"/>
                <a:gd name="T39" fmla="*/ 0 h 66"/>
                <a:gd name="T40" fmla="*/ 0 w 124"/>
                <a:gd name="T41" fmla="*/ 0 h 66"/>
                <a:gd name="T42" fmla="*/ 0 w 124"/>
                <a:gd name="T43" fmla="*/ 0 h 66"/>
                <a:gd name="T44" fmla="*/ 0 w 124"/>
                <a:gd name="T45" fmla="*/ 0 h 66"/>
                <a:gd name="T46" fmla="*/ 0 w 124"/>
                <a:gd name="T47" fmla="*/ 0 h 66"/>
                <a:gd name="T48" fmla="*/ 0 w 124"/>
                <a:gd name="T49" fmla="*/ 0 h 66"/>
                <a:gd name="T50" fmla="*/ 0 w 124"/>
                <a:gd name="T51" fmla="*/ 0 h 66"/>
                <a:gd name="T52" fmla="*/ 0 w 124"/>
                <a:gd name="T53" fmla="*/ 0 h 66"/>
                <a:gd name="T54" fmla="*/ 0 w 124"/>
                <a:gd name="T55" fmla="*/ 0 h 66"/>
                <a:gd name="T56" fmla="*/ 0 w 124"/>
                <a:gd name="T57" fmla="*/ 0 h 66"/>
                <a:gd name="T58" fmla="*/ 0 w 124"/>
                <a:gd name="T59" fmla="*/ 0 h 66"/>
                <a:gd name="T60" fmla="*/ 0 w 124"/>
                <a:gd name="T61" fmla="*/ 0 h 66"/>
                <a:gd name="T62" fmla="*/ 0 w 124"/>
                <a:gd name="T63" fmla="*/ 0 h 66"/>
                <a:gd name="T64" fmla="*/ 0 w 124"/>
                <a:gd name="T65" fmla="*/ 0 h 66"/>
                <a:gd name="T66" fmla="*/ 0 w 124"/>
                <a:gd name="T67" fmla="*/ 0 h 66"/>
                <a:gd name="T68" fmla="*/ 0 w 124"/>
                <a:gd name="T69" fmla="*/ 0 h 66"/>
                <a:gd name="T70" fmla="*/ 0 w 124"/>
                <a:gd name="T71" fmla="*/ 0 h 66"/>
                <a:gd name="T72" fmla="*/ 0 w 124"/>
                <a:gd name="T73" fmla="*/ 0 h 66"/>
                <a:gd name="T74" fmla="*/ 0 w 124"/>
                <a:gd name="T75" fmla="*/ 0 h 66"/>
                <a:gd name="T76" fmla="*/ 0 w 124"/>
                <a:gd name="T77" fmla="*/ 0 h 66"/>
                <a:gd name="T78" fmla="*/ 0 w 124"/>
                <a:gd name="T79" fmla="*/ 0 h 66"/>
                <a:gd name="T80" fmla="*/ 0 w 124"/>
                <a:gd name="T81" fmla="*/ 0 h 66"/>
                <a:gd name="T82" fmla="*/ 0 w 124"/>
                <a:gd name="T83" fmla="*/ 0 h 66"/>
                <a:gd name="T84" fmla="*/ 0 w 124"/>
                <a:gd name="T85" fmla="*/ 0 h 66"/>
                <a:gd name="T86" fmla="*/ 0 w 124"/>
                <a:gd name="T87" fmla="*/ 0 h 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4"/>
                <a:gd name="T133" fmla="*/ 0 h 66"/>
                <a:gd name="T134" fmla="*/ 124 w 124"/>
                <a:gd name="T135" fmla="*/ 66 h 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4" h="66">
                  <a:moveTo>
                    <a:pt x="105" y="0"/>
                  </a:moveTo>
                  <a:lnTo>
                    <a:pt x="110" y="2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22" y="16"/>
                  </a:lnTo>
                  <a:lnTo>
                    <a:pt x="123" y="24"/>
                  </a:lnTo>
                  <a:lnTo>
                    <a:pt x="124" y="31"/>
                  </a:lnTo>
                  <a:lnTo>
                    <a:pt x="115" y="31"/>
                  </a:lnTo>
                  <a:lnTo>
                    <a:pt x="107" y="31"/>
                  </a:lnTo>
                  <a:lnTo>
                    <a:pt x="98" y="33"/>
                  </a:lnTo>
                  <a:lnTo>
                    <a:pt x="92" y="36"/>
                  </a:lnTo>
                  <a:lnTo>
                    <a:pt x="84" y="39"/>
                  </a:lnTo>
                  <a:lnTo>
                    <a:pt x="76" y="41"/>
                  </a:lnTo>
                  <a:lnTo>
                    <a:pt x="69" y="46"/>
                  </a:lnTo>
                  <a:lnTo>
                    <a:pt x="62" y="51"/>
                  </a:lnTo>
                  <a:lnTo>
                    <a:pt x="62" y="57"/>
                  </a:lnTo>
                  <a:lnTo>
                    <a:pt x="60" y="63"/>
                  </a:lnTo>
                  <a:lnTo>
                    <a:pt x="57" y="65"/>
                  </a:lnTo>
                  <a:lnTo>
                    <a:pt x="52" y="66"/>
                  </a:lnTo>
                  <a:lnTo>
                    <a:pt x="43" y="65"/>
                  </a:lnTo>
                  <a:lnTo>
                    <a:pt x="37" y="63"/>
                  </a:lnTo>
                  <a:lnTo>
                    <a:pt x="29" y="62"/>
                  </a:lnTo>
                  <a:lnTo>
                    <a:pt x="23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0" y="59"/>
                  </a:lnTo>
                  <a:lnTo>
                    <a:pt x="1" y="53"/>
                  </a:lnTo>
                  <a:lnTo>
                    <a:pt x="5" y="48"/>
                  </a:lnTo>
                  <a:lnTo>
                    <a:pt x="10" y="42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3" y="28"/>
                  </a:lnTo>
                  <a:lnTo>
                    <a:pt x="42" y="24"/>
                  </a:lnTo>
                  <a:lnTo>
                    <a:pt x="52" y="20"/>
                  </a:lnTo>
                  <a:lnTo>
                    <a:pt x="62" y="15"/>
                  </a:lnTo>
                  <a:lnTo>
                    <a:pt x="70" y="11"/>
                  </a:lnTo>
                  <a:lnTo>
                    <a:pt x="80" y="9"/>
                  </a:lnTo>
                  <a:lnTo>
                    <a:pt x="87" y="6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2" name="Freeform 388"/>
            <p:cNvSpPr>
              <a:spLocks/>
            </p:cNvSpPr>
            <p:nvPr/>
          </p:nvSpPr>
          <p:spPr bwMode="auto">
            <a:xfrm>
              <a:off x="7060" y="3644"/>
              <a:ext cx="13" cy="11"/>
            </a:xfrm>
            <a:custGeom>
              <a:avLst/>
              <a:gdLst>
                <a:gd name="T0" fmla="*/ 0 w 53"/>
                <a:gd name="T1" fmla="*/ 0 h 43"/>
                <a:gd name="T2" fmla="*/ 0 w 53"/>
                <a:gd name="T3" fmla="*/ 0 h 43"/>
                <a:gd name="T4" fmla="*/ 0 w 53"/>
                <a:gd name="T5" fmla="*/ 0 h 43"/>
                <a:gd name="T6" fmla="*/ 0 w 53"/>
                <a:gd name="T7" fmla="*/ 0 h 43"/>
                <a:gd name="T8" fmla="*/ 0 w 53"/>
                <a:gd name="T9" fmla="*/ 0 h 43"/>
                <a:gd name="T10" fmla="*/ 0 w 53"/>
                <a:gd name="T11" fmla="*/ 0 h 43"/>
                <a:gd name="T12" fmla="*/ 0 w 53"/>
                <a:gd name="T13" fmla="*/ 0 h 43"/>
                <a:gd name="T14" fmla="*/ 0 w 53"/>
                <a:gd name="T15" fmla="*/ 0 h 43"/>
                <a:gd name="T16" fmla="*/ 0 w 53"/>
                <a:gd name="T17" fmla="*/ 0 h 43"/>
                <a:gd name="T18" fmla="*/ 0 w 53"/>
                <a:gd name="T19" fmla="*/ 0 h 43"/>
                <a:gd name="T20" fmla="*/ 0 w 53"/>
                <a:gd name="T21" fmla="*/ 0 h 43"/>
                <a:gd name="T22" fmla="*/ 0 w 53"/>
                <a:gd name="T23" fmla="*/ 0 h 43"/>
                <a:gd name="T24" fmla="*/ 0 w 53"/>
                <a:gd name="T25" fmla="*/ 0 h 43"/>
                <a:gd name="T26" fmla="*/ 0 w 53"/>
                <a:gd name="T27" fmla="*/ 0 h 43"/>
                <a:gd name="T28" fmla="*/ 0 w 53"/>
                <a:gd name="T29" fmla="*/ 0 h 43"/>
                <a:gd name="T30" fmla="*/ 0 w 53"/>
                <a:gd name="T31" fmla="*/ 0 h 43"/>
                <a:gd name="T32" fmla="*/ 0 w 53"/>
                <a:gd name="T33" fmla="*/ 0 h 43"/>
                <a:gd name="T34" fmla="*/ 0 w 53"/>
                <a:gd name="T35" fmla="*/ 0 h 43"/>
                <a:gd name="T36" fmla="*/ 0 w 53"/>
                <a:gd name="T37" fmla="*/ 0 h 43"/>
                <a:gd name="T38" fmla="*/ 0 w 53"/>
                <a:gd name="T39" fmla="*/ 0 h 43"/>
                <a:gd name="T40" fmla="*/ 0 w 53"/>
                <a:gd name="T41" fmla="*/ 0 h 43"/>
                <a:gd name="T42" fmla="*/ 0 w 53"/>
                <a:gd name="T43" fmla="*/ 0 h 43"/>
                <a:gd name="T44" fmla="*/ 0 w 53"/>
                <a:gd name="T45" fmla="*/ 0 h 43"/>
                <a:gd name="T46" fmla="*/ 0 w 5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3"/>
                <a:gd name="T73" fmla="*/ 0 h 43"/>
                <a:gd name="T74" fmla="*/ 53 w 5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3" h="43">
                  <a:moveTo>
                    <a:pt x="40" y="0"/>
                  </a:moveTo>
                  <a:lnTo>
                    <a:pt x="45" y="2"/>
                  </a:lnTo>
                  <a:lnTo>
                    <a:pt x="49" y="8"/>
                  </a:lnTo>
                  <a:lnTo>
                    <a:pt x="52" y="12"/>
                  </a:lnTo>
                  <a:lnTo>
                    <a:pt x="53" y="19"/>
                  </a:lnTo>
                  <a:lnTo>
                    <a:pt x="52" y="24"/>
                  </a:lnTo>
                  <a:lnTo>
                    <a:pt x="52" y="30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42" y="41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3"/>
                  </a:lnTo>
                  <a:lnTo>
                    <a:pt x="0" y="42"/>
                  </a:lnTo>
                  <a:lnTo>
                    <a:pt x="4" y="33"/>
                  </a:lnTo>
                  <a:lnTo>
                    <a:pt x="11" y="24"/>
                  </a:lnTo>
                  <a:lnTo>
                    <a:pt x="17" y="15"/>
                  </a:lnTo>
                  <a:lnTo>
                    <a:pt x="23" y="9"/>
                  </a:lnTo>
                  <a:lnTo>
                    <a:pt x="30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3" name="Freeform 389"/>
            <p:cNvSpPr>
              <a:spLocks/>
            </p:cNvSpPr>
            <p:nvPr/>
          </p:nvSpPr>
          <p:spPr bwMode="auto">
            <a:xfrm>
              <a:off x="6866" y="3645"/>
              <a:ext cx="10" cy="15"/>
            </a:xfrm>
            <a:custGeom>
              <a:avLst/>
              <a:gdLst>
                <a:gd name="T0" fmla="*/ 0 w 42"/>
                <a:gd name="T1" fmla="*/ 0 h 59"/>
                <a:gd name="T2" fmla="*/ 0 w 42"/>
                <a:gd name="T3" fmla="*/ 0 h 59"/>
                <a:gd name="T4" fmla="*/ 0 w 42"/>
                <a:gd name="T5" fmla="*/ 0 h 59"/>
                <a:gd name="T6" fmla="*/ 0 w 42"/>
                <a:gd name="T7" fmla="*/ 0 h 59"/>
                <a:gd name="T8" fmla="*/ 0 w 42"/>
                <a:gd name="T9" fmla="*/ 0 h 59"/>
                <a:gd name="T10" fmla="*/ 0 w 42"/>
                <a:gd name="T11" fmla="*/ 0 h 59"/>
                <a:gd name="T12" fmla="*/ 0 w 42"/>
                <a:gd name="T13" fmla="*/ 0 h 59"/>
                <a:gd name="T14" fmla="*/ 0 w 42"/>
                <a:gd name="T15" fmla="*/ 0 h 59"/>
                <a:gd name="T16" fmla="*/ 0 w 42"/>
                <a:gd name="T17" fmla="*/ 0 h 59"/>
                <a:gd name="T18" fmla="*/ 0 w 42"/>
                <a:gd name="T19" fmla="*/ 0 h 59"/>
                <a:gd name="T20" fmla="*/ 0 w 42"/>
                <a:gd name="T21" fmla="*/ 0 h 59"/>
                <a:gd name="T22" fmla="*/ 0 w 42"/>
                <a:gd name="T23" fmla="*/ 0 h 59"/>
                <a:gd name="T24" fmla="*/ 0 w 42"/>
                <a:gd name="T25" fmla="*/ 0 h 59"/>
                <a:gd name="T26" fmla="*/ 0 w 42"/>
                <a:gd name="T27" fmla="*/ 0 h 59"/>
                <a:gd name="T28" fmla="*/ 0 w 42"/>
                <a:gd name="T29" fmla="*/ 0 h 59"/>
                <a:gd name="T30" fmla="*/ 0 w 42"/>
                <a:gd name="T31" fmla="*/ 0 h 59"/>
                <a:gd name="T32" fmla="*/ 0 w 42"/>
                <a:gd name="T33" fmla="*/ 0 h 59"/>
                <a:gd name="T34" fmla="*/ 0 w 42"/>
                <a:gd name="T35" fmla="*/ 0 h 59"/>
                <a:gd name="T36" fmla="*/ 0 w 42"/>
                <a:gd name="T37" fmla="*/ 0 h 59"/>
                <a:gd name="T38" fmla="*/ 0 w 42"/>
                <a:gd name="T39" fmla="*/ 0 h 59"/>
                <a:gd name="T40" fmla="*/ 0 w 42"/>
                <a:gd name="T41" fmla="*/ 0 h 59"/>
                <a:gd name="T42" fmla="*/ 0 w 42"/>
                <a:gd name="T43" fmla="*/ 0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59"/>
                <a:gd name="T68" fmla="*/ 42 w 4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59">
                  <a:moveTo>
                    <a:pt x="33" y="0"/>
                  </a:moveTo>
                  <a:lnTo>
                    <a:pt x="38" y="9"/>
                  </a:lnTo>
                  <a:lnTo>
                    <a:pt x="42" y="18"/>
                  </a:lnTo>
                  <a:lnTo>
                    <a:pt x="37" y="20"/>
                  </a:lnTo>
                  <a:lnTo>
                    <a:pt x="32" y="24"/>
                  </a:lnTo>
                  <a:lnTo>
                    <a:pt x="27" y="30"/>
                  </a:lnTo>
                  <a:lnTo>
                    <a:pt x="25" y="35"/>
                  </a:lnTo>
                  <a:lnTo>
                    <a:pt x="20" y="40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6" y="59"/>
                  </a:lnTo>
                  <a:lnTo>
                    <a:pt x="7" y="5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38"/>
                  </a:lnTo>
                  <a:lnTo>
                    <a:pt x="3" y="30"/>
                  </a:lnTo>
                  <a:lnTo>
                    <a:pt x="6" y="24"/>
                  </a:lnTo>
                  <a:lnTo>
                    <a:pt x="9" y="18"/>
                  </a:lnTo>
                  <a:lnTo>
                    <a:pt x="15" y="11"/>
                  </a:lnTo>
                  <a:lnTo>
                    <a:pt x="22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4" name="Freeform 390"/>
            <p:cNvSpPr>
              <a:spLocks/>
            </p:cNvSpPr>
            <p:nvPr/>
          </p:nvSpPr>
          <p:spPr bwMode="auto">
            <a:xfrm>
              <a:off x="6890" y="3647"/>
              <a:ext cx="26" cy="13"/>
            </a:xfrm>
            <a:custGeom>
              <a:avLst/>
              <a:gdLst>
                <a:gd name="T0" fmla="*/ 0 w 106"/>
                <a:gd name="T1" fmla="*/ 0 h 53"/>
                <a:gd name="T2" fmla="*/ 0 w 106"/>
                <a:gd name="T3" fmla="*/ 0 h 53"/>
                <a:gd name="T4" fmla="*/ 0 w 106"/>
                <a:gd name="T5" fmla="*/ 0 h 53"/>
                <a:gd name="T6" fmla="*/ 0 w 106"/>
                <a:gd name="T7" fmla="*/ 0 h 53"/>
                <a:gd name="T8" fmla="*/ 0 w 106"/>
                <a:gd name="T9" fmla="*/ 0 h 53"/>
                <a:gd name="T10" fmla="*/ 0 w 106"/>
                <a:gd name="T11" fmla="*/ 0 h 53"/>
                <a:gd name="T12" fmla="*/ 0 w 106"/>
                <a:gd name="T13" fmla="*/ 0 h 53"/>
                <a:gd name="T14" fmla="*/ 0 w 106"/>
                <a:gd name="T15" fmla="*/ 0 h 53"/>
                <a:gd name="T16" fmla="*/ 0 w 106"/>
                <a:gd name="T17" fmla="*/ 0 h 53"/>
                <a:gd name="T18" fmla="*/ 0 w 106"/>
                <a:gd name="T19" fmla="*/ 0 h 53"/>
                <a:gd name="T20" fmla="*/ 0 w 106"/>
                <a:gd name="T21" fmla="*/ 0 h 53"/>
                <a:gd name="T22" fmla="*/ 0 w 106"/>
                <a:gd name="T23" fmla="*/ 0 h 53"/>
                <a:gd name="T24" fmla="*/ 0 w 106"/>
                <a:gd name="T25" fmla="*/ 0 h 53"/>
                <a:gd name="T26" fmla="*/ 0 w 106"/>
                <a:gd name="T27" fmla="*/ 0 h 53"/>
                <a:gd name="T28" fmla="*/ 0 w 106"/>
                <a:gd name="T29" fmla="*/ 0 h 53"/>
                <a:gd name="T30" fmla="*/ 0 w 106"/>
                <a:gd name="T31" fmla="*/ 0 h 53"/>
                <a:gd name="T32" fmla="*/ 0 w 106"/>
                <a:gd name="T33" fmla="*/ 0 h 53"/>
                <a:gd name="T34" fmla="*/ 0 w 106"/>
                <a:gd name="T35" fmla="*/ 0 h 53"/>
                <a:gd name="T36" fmla="*/ 0 w 106"/>
                <a:gd name="T37" fmla="*/ 0 h 53"/>
                <a:gd name="T38" fmla="*/ 0 w 106"/>
                <a:gd name="T39" fmla="*/ 0 h 53"/>
                <a:gd name="T40" fmla="*/ 0 w 106"/>
                <a:gd name="T41" fmla="*/ 0 h 53"/>
                <a:gd name="T42" fmla="*/ 0 w 106"/>
                <a:gd name="T43" fmla="*/ 0 h 53"/>
                <a:gd name="T44" fmla="*/ 0 w 106"/>
                <a:gd name="T45" fmla="*/ 0 h 53"/>
                <a:gd name="T46" fmla="*/ 0 w 106"/>
                <a:gd name="T47" fmla="*/ 0 h 53"/>
                <a:gd name="T48" fmla="*/ 0 w 106"/>
                <a:gd name="T49" fmla="*/ 0 h 53"/>
                <a:gd name="T50" fmla="*/ 0 w 106"/>
                <a:gd name="T51" fmla="*/ 0 h 53"/>
                <a:gd name="T52" fmla="*/ 0 w 106"/>
                <a:gd name="T53" fmla="*/ 0 h 53"/>
                <a:gd name="T54" fmla="*/ 0 w 106"/>
                <a:gd name="T55" fmla="*/ 0 h 53"/>
                <a:gd name="T56" fmla="*/ 0 w 106"/>
                <a:gd name="T57" fmla="*/ 0 h 53"/>
                <a:gd name="T58" fmla="*/ 0 w 106"/>
                <a:gd name="T59" fmla="*/ 0 h 53"/>
                <a:gd name="T60" fmla="*/ 0 w 106"/>
                <a:gd name="T61" fmla="*/ 0 h 53"/>
                <a:gd name="T62" fmla="*/ 0 w 106"/>
                <a:gd name="T63" fmla="*/ 0 h 53"/>
                <a:gd name="T64" fmla="*/ 0 w 106"/>
                <a:gd name="T65" fmla="*/ 0 h 53"/>
                <a:gd name="T66" fmla="*/ 0 w 106"/>
                <a:gd name="T67" fmla="*/ 0 h 53"/>
                <a:gd name="T68" fmla="*/ 0 w 106"/>
                <a:gd name="T69" fmla="*/ 0 h 53"/>
                <a:gd name="T70" fmla="*/ 0 w 106"/>
                <a:gd name="T71" fmla="*/ 0 h 53"/>
                <a:gd name="T72" fmla="*/ 0 w 106"/>
                <a:gd name="T73" fmla="*/ 0 h 53"/>
                <a:gd name="T74" fmla="*/ 0 w 106"/>
                <a:gd name="T75" fmla="*/ 0 h 53"/>
                <a:gd name="T76" fmla="*/ 0 w 106"/>
                <a:gd name="T77" fmla="*/ 0 h 53"/>
                <a:gd name="T78" fmla="*/ 0 w 106"/>
                <a:gd name="T79" fmla="*/ 0 h 53"/>
                <a:gd name="T80" fmla="*/ 0 w 106"/>
                <a:gd name="T81" fmla="*/ 0 h 53"/>
                <a:gd name="T82" fmla="*/ 0 w 106"/>
                <a:gd name="T83" fmla="*/ 0 h 53"/>
                <a:gd name="T84" fmla="*/ 0 w 106"/>
                <a:gd name="T85" fmla="*/ 0 h 53"/>
                <a:gd name="T86" fmla="*/ 0 w 106"/>
                <a:gd name="T87" fmla="*/ 0 h 53"/>
                <a:gd name="T88" fmla="*/ 0 w 106"/>
                <a:gd name="T89" fmla="*/ 0 h 53"/>
                <a:gd name="T90" fmla="*/ 0 w 106"/>
                <a:gd name="T91" fmla="*/ 0 h 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53"/>
                <a:gd name="T140" fmla="*/ 106 w 106"/>
                <a:gd name="T141" fmla="*/ 53 h 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53">
                  <a:moveTo>
                    <a:pt x="78" y="0"/>
                  </a:moveTo>
                  <a:lnTo>
                    <a:pt x="87" y="0"/>
                  </a:lnTo>
                  <a:lnTo>
                    <a:pt x="95" y="3"/>
                  </a:lnTo>
                  <a:lnTo>
                    <a:pt x="89" y="8"/>
                  </a:lnTo>
                  <a:lnTo>
                    <a:pt x="89" y="13"/>
                  </a:lnTo>
                  <a:lnTo>
                    <a:pt x="96" y="11"/>
                  </a:lnTo>
                  <a:lnTo>
                    <a:pt x="102" y="12"/>
                  </a:lnTo>
                  <a:lnTo>
                    <a:pt x="105" y="15"/>
                  </a:lnTo>
                  <a:lnTo>
                    <a:pt x="106" y="22"/>
                  </a:lnTo>
                  <a:lnTo>
                    <a:pt x="105" y="26"/>
                  </a:lnTo>
                  <a:lnTo>
                    <a:pt x="105" y="32"/>
                  </a:lnTo>
                  <a:lnTo>
                    <a:pt x="102" y="37"/>
                  </a:lnTo>
                  <a:lnTo>
                    <a:pt x="100" y="43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4"/>
                  </a:lnTo>
                  <a:lnTo>
                    <a:pt x="71" y="43"/>
                  </a:lnTo>
                  <a:lnTo>
                    <a:pt x="65" y="40"/>
                  </a:lnTo>
                  <a:lnTo>
                    <a:pt x="60" y="36"/>
                  </a:lnTo>
                  <a:lnTo>
                    <a:pt x="58" y="30"/>
                  </a:lnTo>
                  <a:lnTo>
                    <a:pt x="59" y="23"/>
                  </a:lnTo>
                  <a:lnTo>
                    <a:pt x="53" y="29"/>
                  </a:lnTo>
                  <a:lnTo>
                    <a:pt x="47" y="35"/>
                  </a:lnTo>
                  <a:lnTo>
                    <a:pt x="37" y="41"/>
                  </a:lnTo>
                  <a:lnTo>
                    <a:pt x="29" y="46"/>
                  </a:lnTo>
                  <a:lnTo>
                    <a:pt x="22" y="50"/>
                  </a:lnTo>
                  <a:lnTo>
                    <a:pt x="14" y="53"/>
                  </a:lnTo>
                  <a:lnTo>
                    <a:pt x="8" y="53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5" y="27"/>
                  </a:lnTo>
                  <a:lnTo>
                    <a:pt x="7" y="22"/>
                  </a:lnTo>
                  <a:lnTo>
                    <a:pt x="11" y="17"/>
                  </a:lnTo>
                  <a:lnTo>
                    <a:pt x="13" y="13"/>
                  </a:lnTo>
                  <a:lnTo>
                    <a:pt x="18" y="11"/>
                  </a:lnTo>
                  <a:lnTo>
                    <a:pt x="26" y="6"/>
                  </a:lnTo>
                  <a:lnTo>
                    <a:pt x="36" y="5"/>
                  </a:lnTo>
                  <a:lnTo>
                    <a:pt x="47" y="3"/>
                  </a:lnTo>
                  <a:lnTo>
                    <a:pt x="57" y="3"/>
                  </a:lnTo>
                  <a:lnTo>
                    <a:pt x="67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5" name="Freeform 391"/>
            <p:cNvSpPr>
              <a:spLocks/>
            </p:cNvSpPr>
            <p:nvPr/>
          </p:nvSpPr>
          <p:spPr bwMode="auto">
            <a:xfrm>
              <a:off x="7079" y="3649"/>
              <a:ext cx="16" cy="16"/>
            </a:xfrm>
            <a:custGeom>
              <a:avLst/>
              <a:gdLst>
                <a:gd name="T0" fmla="*/ 0 w 66"/>
                <a:gd name="T1" fmla="*/ 0 h 64"/>
                <a:gd name="T2" fmla="*/ 0 w 66"/>
                <a:gd name="T3" fmla="*/ 0 h 64"/>
                <a:gd name="T4" fmla="*/ 0 w 66"/>
                <a:gd name="T5" fmla="*/ 0 h 64"/>
                <a:gd name="T6" fmla="*/ 0 w 66"/>
                <a:gd name="T7" fmla="*/ 0 h 64"/>
                <a:gd name="T8" fmla="*/ 0 w 66"/>
                <a:gd name="T9" fmla="*/ 0 h 64"/>
                <a:gd name="T10" fmla="*/ 0 w 66"/>
                <a:gd name="T11" fmla="*/ 0 h 64"/>
                <a:gd name="T12" fmla="*/ 0 w 66"/>
                <a:gd name="T13" fmla="*/ 0 h 64"/>
                <a:gd name="T14" fmla="*/ 0 w 66"/>
                <a:gd name="T15" fmla="*/ 0 h 64"/>
                <a:gd name="T16" fmla="*/ 0 w 66"/>
                <a:gd name="T17" fmla="*/ 0 h 64"/>
                <a:gd name="T18" fmla="*/ 0 w 66"/>
                <a:gd name="T19" fmla="*/ 0 h 64"/>
                <a:gd name="T20" fmla="*/ 0 w 66"/>
                <a:gd name="T21" fmla="*/ 0 h 64"/>
                <a:gd name="T22" fmla="*/ 0 w 66"/>
                <a:gd name="T23" fmla="*/ 0 h 64"/>
                <a:gd name="T24" fmla="*/ 0 w 66"/>
                <a:gd name="T25" fmla="*/ 0 h 64"/>
                <a:gd name="T26" fmla="*/ 0 w 66"/>
                <a:gd name="T27" fmla="*/ 0 h 64"/>
                <a:gd name="T28" fmla="*/ 0 w 66"/>
                <a:gd name="T29" fmla="*/ 0 h 64"/>
                <a:gd name="T30" fmla="*/ 0 w 66"/>
                <a:gd name="T31" fmla="*/ 0 h 64"/>
                <a:gd name="T32" fmla="*/ 0 w 66"/>
                <a:gd name="T33" fmla="*/ 0 h 64"/>
                <a:gd name="T34" fmla="*/ 0 w 66"/>
                <a:gd name="T35" fmla="*/ 0 h 64"/>
                <a:gd name="T36" fmla="*/ 0 w 66"/>
                <a:gd name="T37" fmla="*/ 0 h 64"/>
                <a:gd name="T38" fmla="*/ 0 w 66"/>
                <a:gd name="T39" fmla="*/ 0 h 64"/>
                <a:gd name="T40" fmla="*/ 0 w 66"/>
                <a:gd name="T41" fmla="*/ 0 h 64"/>
                <a:gd name="T42" fmla="*/ 0 w 66"/>
                <a:gd name="T43" fmla="*/ 0 h 64"/>
                <a:gd name="T44" fmla="*/ 0 w 66"/>
                <a:gd name="T45" fmla="*/ 0 h 64"/>
                <a:gd name="T46" fmla="*/ 0 w 66"/>
                <a:gd name="T47" fmla="*/ 0 h 64"/>
                <a:gd name="T48" fmla="*/ 0 w 66"/>
                <a:gd name="T49" fmla="*/ 0 h 64"/>
                <a:gd name="T50" fmla="*/ 0 w 66"/>
                <a:gd name="T51" fmla="*/ 0 h 64"/>
                <a:gd name="T52" fmla="*/ 0 w 66"/>
                <a:gd name="T53" fmla="*/ 0 h 64"/>
                <a:gd name="T54" fmla="*/ 0 w 66"/>
                <a:gd name="T55" fmla="*/ 0 h 64"/>
                <a:gd name="T56" fmla="*/ 0 w 66"/>
                <a:gd name="T57" fmla="*/ 0 h 64"/>
                <a:gd name="T58" fmla="*/ 0 w 66"/>
                <a:gd name="T59" fmla="*/ 0 h 64"/>
                <a:gd name="T60" fmla="*/ 0 w 66"/>
                <a:gd name="T61" fmla="*/ 0 h 64"/>
                <a:gd name="T62" fmla="*/ 0 w 66"/>
                <a:gd name="T63" fmla="*/ 0 h 64"/>
                <a:gd name="T64" fmla="*/ 0 w 66"/>
                <a:gd name="T65" fmla="*/ 0 h 64"/>
                <a:gd name="T66" fmla="*/ 0 w 66"/>
                <a:gd name="T67" fmla="*/ 0 h 64"/>
                <a:gd name="T68" fmla="*/ 0 w 66"/>
                <a:gd name="T69" fmla="*/ 0 h 64"/>
                <a:gd name="T70" fmla="*/ 0 w 66"/>
                <a:gd name="T71" fmla="*/ 0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6"/>
                <a:gd name="T109" fmla="*/ 0 h 64"/>
                <a:gd name="T110" fmla="*/ 66 w 66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6" h="64">
                  <a:moveTo>
                    <a:pt x="45" y="0"/>
                  </a:moveTo>
                  <a:lnTo>
                    <a:pt x="48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58" y="9"/>
                  </a:lnTo>
                  <a:lnTo>
                    <a:pt x="52" y="10"/>
                  </a:lnTo>
                  <a:lnTo>
                    <a:pt x="46" y="11"/>
                  </a:lnTo>
                  <a:lnTo>
                    <a:pt x="51" y="12"/>
                  </a:lnTo>
                  <a:lnTo>
                    <a:pt x="57" y="14"/>
                  </a:lnTo>
                  <a:lnTo>
                    <a:pt x="62" y="14"/>
                  </a:lnTo>
                  <a:lnTo>
                    <a:pt x="66" y="19"/>
                  </a:lnTo>
                  <a:lnTo>
                    <a:pt x="58" y="24"/>
                  </a:lnTo>
                  <a:lnTo>
                    <a:pt x="51" y="33"/>
                  </a:lnTo>
                  <a:lnTo>
                    <a:pt x="43" y="38"/>
                  </a:lnTo>
                  <a:lnTo>
                    <a:pt x="35" y="46"/>
                  </a:lnTo>
                  <a:lnTo>
                    <a:pt x="27" y="51"/>
                  </a:lnTo>
                  <a:lnTo>
                    <a:pt x="18" y="57"/>
                  </a:lnTo>
                  <a:lnTo>
                    <a:pt x="9" y="61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5" y="49"/>
                  </a:lnTo>
                  <a:lnTo>
                    <a:pt x="10" y="43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2" y="35"/>
                  </a:lnTo>
                  <a:lnTo>
                    <a:pt x="7" y="35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1" y="24"/>
                  </a:lnTo>
                  <a:lnTo>
                    <a:pt x="16" y="19"/>
                  </a:lnTo>
                  <a:lnTo>
                    <a:pt x="23" y="15"/>
                  </a:lnTo>
                  <a:lnTo>
                    <a:pt x="27" y="9"/>
                  </a:lnTo>
                  <a:lnTo>
                    <a:pt x="34" y="5"/>
                  </a:lnTo>
                  <a:lnTo>
                    <a:pt x="39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6" name="Freeform 392"/>
            <p:cNvSpPr>
              <a:spLocks/>
            </p:cNvSpPr>
            <p:nvPr/>
          </p:nvSpPr>
          <p:spPr bwMode="auto">
            <a:xfrm>
              <a:off x="6753" y="3651"/>
              <a:ext cx="25" cy="20"/>
            </a:xfrm>
            <a:custGeom>
              <a:avLst/>
              <a:gdLst>
                <a:gd name="T0" fmla="*/ 0 w 101"/>
                <a:gd name="T1" fmla="*/ 0 h 81"/>
                <a:gd name="T2" fmla="*/ 0 w 101"/>
                <a:gd name="T3" fmla="*/ 0 h 81"/>
                <a:gd name="T4" fmla="*/ 0 w 101"/>
                <a:gd name="T5" fmla="*/ 0 h 81"/>
                <a:gd name="T6" fmla="*/ 0 w 101"/>
                <a:gd name="T7" fmla="*/ 0 h 81"/>
                <a:gd name="T8" fmla="*/ 0 w 101"/>
                <a:gd name="T9" fmla="*/ 0 h 81"/>
                <a:gd name="T10" fmla="*/ 0 w 101"/>
                <a:gd name="T11" fmla="*/ 0 h 81"/>
                <a:gd name="T12" fmla="*/ 0 w 101"/>
                <a:gd name="T13" fmla="*/ 0 h 81"/>
                <a:gd name="T14" fmla="*/ 0 w 101"/>
                <a:gd name="T15" fmla="*/ 0 h 81"/>
                <a:gd name="T16" fmla="*/ 0 w 101"/>
                <a:gd name="T17" fmla="*/ 0 h 81"/>
                <a:gd name="T18" fmla="*/ 0 w 101"/>
                <a:gd name="T19" fmla="*/ 0 h 81"/>
                <a:gd name="T20" fmla="*/ 0 w 101"/>
                <a:gd name="T21" fmla="*/ 0 h 81"/>
                <a:gd name="T22" fmla="*/ 0 w 101"/>
                <a:gd name="T23" fmla="*/ 0 h 81"/>
                <a:gd name="T24" fmla="*/ 0 w 101"/>
                <a:gd name="T25" fmla="*/ 0 h 81"/>
                <a:gd name="T26" fmla="*/ 0 w 101"/>
                <a:gd name="T27" fmla="*/ 0 h 81"/>
                <a:gd name="T28" fmla="*/ 0 w 101"/>
                <a:gd name="T29" fmla="*/ 0 h 81"/>
                <a:gd name="T30" fmla="*/ 0 w 101"/>
                <a:gd name="T31" fmla="*/ 0 h 81"/>
                <a:gd name="T32" fmla="*/ 0 w 101"/>
                <a:gd name="T33" fmla="*/ 0 h 81"/>
                <a:gd name="T34" fmla="*/ 0 w 101"/>
                <a:gd name="T35" fmla="*/ 0 h 81"/>
                <a:gd name="T36" fmla="*/ 0 w 101"/>
                <a:gd name="T37" fmla="*/ 0 h 81"/>
                <a:gd name="T38" fmla="*/ 0 w 101"/>
                <a:gd name="T39" fmla="*/ 0 h 81"/>
                <a:gd name="T40" fmla="*/ 0 w 101"/>
                <a:gd name="T41" fmla="*/ 0 h 81"/>
                <a:gd name="T42" fmla="*/ 0 w 101"/>
                <a:gd name="T43" fmla="*/ 0 h 81"/>
                <a:gd name="T44" fmla="*/ 0 w 101"/>
                <a:gd name="T45" fmla="*/ 0 h 81"/>
                <a:gd name="T46" fmla="*/ 0 w 101"/>
                <a:gd name="T47" fmla="*/ 0 h 81"/>
                <a:gd name="T48" fmla="*/ 0 w 101"/>
                <a:gd name="T49" fmla="*/ 0 h 81"/>
                <a:gd name="T50" fmla="*/ 0 w 101"/>
                <a:gd name="T51" fmla="*/ 0 h 81"/>
                <a:gd name="T52" fmla="*/ 0 w 101"/>
                <a:gd name="T53" fmla="*/ 0 h 81"/>
                <a:gd name="T54" fmla="*/ 0 w 101"/>
                <a:gd name="T55" fmla="*/ 0 h 81"/>
                <a:gd name="T56" fmla="*/ 0 w 101"/>
                <a:gd name="T57" fmla="*/ 0 h 81"/>
                <a:gd name="T58" fmla="*/ 0 w 101"/>
                <a:gd name="T59" fmla="*/ 0 h 81"/>
                <a:gd name="T60" fmla="*/ 0 w 101"/>
                <a:gd name="T61" fmla="*/ 0 h 81"/>
                <a:gd name="T62" fmla="*/ 0 w 101"/>
                <a:gd name="T63" fmla="*/ 0 h 81"/>
                <a:gd name="T64" fmla="*/ 0 w 101"/>
                <a:gd name="T65" fmla="*/ 0 h 81"/>
                <a:gd name="T66" fmla="*/ 0 w 101"/>
                <a:gd name="T67" fmla="*/ 0 h 81"/>
                <a:gd name="T68" fmla="*/ 0 w 101"/>
                <a:gd name="T69" fmla="*/ 0 h 81"/>
                <a:gd name="T70" fmla="*/ 0 w 101"/>
                <a:gd name="T71" fmla="*/ 0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1"/>
                <a:gd name="T109" fmla="*/ 0 h 81"/>
                <a:gd name="T110" fmla="*/ 101 w 101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1" h="81">
                  <a:moveTo>
                    <a:pt x="101" y="0"/>
                  </a:moveTo>
                  <a:lnTo>
                    <a:pt x="97" y="8"/>
                  </a:lnTo>
                  <a:lnTo>
                    <a:pt x="94" y="17"/>
                  </a:lnTo>
                  <a:lnTo>
                    <a:pt x="89" y="25"/>
                  </a:lnTo>
                  <a:lnTo>
                    <a:pt x="85" y="34"/>
                  </a:lnTo>
                  <a:lnTo>
                    <a:pt x="83" y="38"/>
                  </a:lnTo>
                  <a:lnTo>
                    <a:pt x="79" y="43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1" y="55"/>
                  </a:lnTo>
                  <a:lnTo>
                    <a:pt x="54" y="60"/>
                  </a:lnTo>
                  <a:lnTo>
                    <a:pt x="47" y="63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75"/>
                  </a:lnTo>
                  <a:lnTo>
                    <a:pt x="19" y="77"/>
                  </a:lnTo>
                  <a:lnTo>
                    <a:pt x="13" y="79"/>
                  </a:lnTo>
                  <a:lnTo>
                    <a:pt x="6" y="8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5" y="66"/>
                  </a:lnTo>
                  <a:lnTo>
                    <a:pt x="8" y="60"/>
                  </a:lnTo>
                  <a:lnTo>
                    <a:pt x="13" y="55"/>
                  </a:lnTo>
                  <a:lnTo>
                    <a:pt x="15" y="49"/>
                  </a:lnTo>
                  <a:lnTo>
                    <a:pt x="21" y="44"/>
                  </a:lnTo>
                  <a:lnTo>
                    <a:pt x="26" y="39"/>
                  </a:lnTo>
                  <a:lnTo>
                    <a:pt x="32" y="36"/>
                  </a:lnTo>
                  <a:lnTo>
                    <a:pt x="38" y="29"/>
                  </a:lnTo>
                  <a:lnTo>
                    <a:pt x="45" y="24"/>
                  </a:lnTo>
                  <a:lnTo>
                    <a:pt x="53" y="18"/>
                  </a:lnTo>
                  <a:lnTo>
                    <a:pt x="62" y="15"/>
                  </a:lnTo>
                  <a:lnTo>
                    <a:pt x="72" y="10"/>
                  </a:lnTo>
                  <a:lnTo>
                    <a:pt x="82" y="7"/>
                  </a:lnTo>
                  <a:lnTo>
                    <a:pt x="91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7" name="Freeform 393"/>
            <p:cNvSpPr>
              <a:spLocks/>
            </p:cNvSpPr>
            <p:nvPr/>
          </p:nvSpPr>
          <p:spPr bwMode="auto">
            <a:xfrm>
              <a:off x="7012" y="3652"/>
              <a:ext cx="13" cy="15"/>
            </a:xfrm>
            <a:custGeom>
              <a:avLst/>
              <a:gdLst>
                <a:gd name="T0" fmla="*/ 0 w 54"/>
                <a:gd name="T1" fmla="*/ 0 h 61"/>
                <a:gd name="T2" fmla="*/ 0 w 54"/>
                <a:gd name="T3" fmla="*/ 0 h 61"/>
                <a:gd name="T4" fmla="*/ 0 w 54"/>
                <a:gd name="T5" fmla="*/ 0 h 61"/>
                <a:gd name="T6" fmla="*/ 0 w 54"/>
                <a:gd name="T7" fmla="*/ 0 h 61"/>
                <a:gd name="T8" fmla="*/ 0 w 54"/>
                <a:gd name="T9" fmla="*/ 0 h 61"/>
                <a:gd name="T10" fmla="*/ 0 w 54"/>
                <a:gd name="T11" fmla="*/ 0 h 61"/>
                <a:gd name="T12" fmla="*/ 0 w 54"/>
                <a:gd name="T13" fmla="*/ 0 h 61"/>
                <a:gd name="T14" fmla="*/ 0 w 54"/>
                <a:gd name="T15" fmla="*/ 0 h 61"/>
                <a:gd name="T16" fmla="*/ 0 w 54"/>
                <a:gd name="T17" fmla="*/ 0 h 61"/>
                <a:gd name="T18" fmla="*/ 0 w 54"/>
                <a:gd name="T19" fmla="*/ 0 h 61"/>
                <a:gd name="T20" fmla="*/ 0 w 54"/>
                <a:gd name="T21" fmla="*/ 0 h 61"/>
                <a:gd name="T22" fmla="*/ 0 w 54"/>
                <a:gd name="T23" fmla="*/ 0 h 61"/>
                <a:gd name="T24" fmla="*/ 0 w 54"/>
                <a:gd name="T25" fmla="*/ 0 h 61"/>
                <a:gd name="T26" fmla="*/ 0 w 54"/>
                <a:gd name="T27" fmla="*/ 0 h 61"/>
                <a:gd name="T28" fmla="*/ 0 w 54"/>
                <a:gd name="T29" fmla="*/ 0 h 61"/>
                <a:gd name="T30" fmla="*/ 0 w 54"/>
                <a:gd name="T31" fmla="*/ 0 h 61"/>
                <a:gd name="T32" fmla="*/ 0 w 54"/>
                <a:gd name="T33" fmla="*/ 0 h 61"/>
                <a:gd name="T34" fmla="*/ 0 w 54"/>
                <a:gd name="T35" fmla="*/ 0 h 61"/>
                <a:gd name="T36" fmla="*/ 0 w 54"/>
                <a:gd name="T37" fmla="*/ 0 h 61"/>
                <a:gd name="T38" fmla="*/ 0 w 54"/>
                <a:gd name="T39" fmla="*/ 0 h 61"/>
                <a:gd name="T40" fmla="*/ 0 w 54"/>
                <a:gd name="T41" fmla="*/ 0 h 61"/>
                <a:gd name="T42" fmla="*/ 0 w 54"/>
                <a:gd name="T43" fmla="*/ 0 h 61"/>
                <a:gd name="T44" fmla="*/ 0 w 54"/>
                <a:gd name="T45" fmla="*/ 0 h 61"/>
                <a:gd name="T46" fmla="*/ 0 w 54"/>
                <a:gd name="T47" fmla="*/ 0 h 61"/>
                <a:gd name="T48" fmla="*/ 0 w 54"/>
                <a:gd name="T49" fmla="*/ 0 h 61"/>
                <a:gd name="T50" fmla="*/ 0 w 54"/>
                <a:gd name="T51" fmla="*/ 0 h 61"/>
                <a:gd name="T52" fmla="*/ 0 w 54"/>
                <a:gd name="T53" fmla="*/ 0 h 61"/>
                <a:gd name="T54" fmla="*/ 0 w 54"/>
                <a:gd name="T55" fmla="*/ 0 h 61"/>
                <a:gd name="T56" fmla="*/ 0 w 54"/>
                <a:gd name="T57" fmla="*/ 0 h 61"/>
                <a:gd name="T58" fmla="*/ 0 w 54"/>
                <a:gd name="T59" fmla="*/ 0 h 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61"/>
                <a:gd name="T92" fmla="*/ 54 w 54"/>
                <a:gd name="T93" fmla="*/ 61 h 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61">
                  <a:moveTo>
                    <a:pt x="12" y="0"/>
                  </a:moveTo>
                  <a:lnTo>
                    <a:pt x="18" y="3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5" y="19"/>
                  </a:lnTo>
                  <a:lnTo>
                    <a:pt x="41" y="24"/>
                  </a:lnTo>
                  <a:lnTo>
                    <a:pt x="47" y="29"/>
                  </a:lnTo>
                  <a:lnTo>
                    <a:pt x="54" y="34"/>
                  </a:lnTo>
                  <a:lnTo>
                    <a:pt x="44" y="34"/>
                  </a:lnTo>
                  <a:lnTo>
                    <a:pt x="37" y="36"/>
                  </a:lnTo>
                  <a:lnTo>
                    <a:pt x="31" y="42"/>
                  </a:lnTo>
                  <a:lnTo>
                    <a:pt x="25" y="47"/>
                  </a:lnTo>
                  <a:lnTo>
                    <a:pt x="21" y="52"/>
                  </a:lnTo>
                  <a:lnTo>
                    <a:pt x="17" y="57"/>
                  </a:lnTo>
                  <a:lnTo>
                    <a:pt x="12" y="59"/>
                  </a:lnTo>
                  <a:lnTo>
                    <a:pt x="6" y="61"/>
                  </a:lnTo>
                  <a:lnTo>
                    <a:pt x="6" y="54"/>
                  </a:lnTo>
                  <a:lnTo>
                    <a:pt x="5" y="48"/>
                  </a:lnTo>
                  <a:lnTo>
                    <a:pt x="5" y="43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26"/>
                  </a:lnTo>
                  <a:lnTo>
                    <a:pt x="3" y="17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8" name="Freeform 394"/>
            <p:cNvSpPr>
              <a:spLocks/>
            </p:cNvSpPr>
            <p:nvPr/>
          </p:nvSpPr>
          <p:spPr bwMode="auto">
            <a:xfrm>
              <a:off x="6739" y="3655"/>
              <a:ext cx="10" cy="12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0 h 50"/>
                <a:gd name="T4" fmla="*/ 0 w 40"/>
                <a:gd name="T5" fmla="*/ 0 h 50"/>
                <a:gd name="T6" fmla="*/ 0 w 40"/>
                <a:gd name="T7" fmla="*/ 0 h 50"/>
                <a:gd name="T8" fmla="*/ 0 w 40"/>
                <a:gd name="T9" fmla="*/ 0 h 50"/>
                <a:gd name="T10" fmla="*/ 0 w 40"/>
                <a:gd name="T11" fmla="*/ 0 h 50"/>
                <a:gd name="T12" fmla="*/ 0 w 40"/>
                <a:gd name="T13" fmla="*/ 0 h 50"/>
                <a:gd name="T14" fmla="*/ 0 w 40"/>
                <a:gd name="T15" fmla="*/ 0 h 50"/>
                <a:gd name="T16" fmla="*/ 0 w 40"/>
                <a:gd name="T17" fmla="*/ 0 h 50"/>
                <a:gd name="T18" fmla="*/ 0 w 40"/>
                <a:gd name="T19" fmla="*/ 0 h 50"/>
                <a:gd name="T20" fmla="*/ 0 w 40"/>
                <a:gd name="T21" fmla="*/ 0 h 50"/>
                <a:gd name="T22" fmla="*/ 0 w 40"/>
                <a:gd name="T23" fmla="*/ 0 h 50"/>
                <a:gd name="T24" fmla="*/ 0 w 40"/>
                <a:gd name="T25" fmla="*/ 0 h 50"/>
                <a:gd name="T26" fmla="*/ 0 w 40"/>
                <a:gd name="T27" fmla="*/ 0 h 50"/>
                <a:gd name="T28" fmla="*/ 0 w 40"/>
                <a:gd name="T29" fmla="*/ 0 h 50"/>
                <a:gd name="T30" fmla="*/ 0 w 40"/>
                <a:gd name="T31" fmla="*/ 0 h 50"/>
                <a:gd name="T32" fmla="*/ 0 w 40"/>
                <a:gd name="T33" fmla="*/ 0 h 50"/>
                <a:gd name="T34" fmla="*/ 0 w 40"/>
                <a:gd name="T35" fmla="*/ 0 h 50"/>
                <a:gd name="T36" fmla="*/ 0 w 40"/>
                <a:gd name="T37" fmla="*/ 0 h 50"/>
                <a:gd name="T38" fmla="*/ 0 w 40"/>
                <a:gd name="T39" fmla="*/ 0 h 50"/>
                <a:gd name="T40" fmla="*/ 0 w 40"/>
                <a:gd name="T41" fmla="*/ 0 h 50"/>
                <a:gd name="T42" fmla="*/ 0 w 40"/>
                <a:gd name="T43" fmla="*/ 0 h 50"/>
                <a:gd name="T44" fmla="*/ 0 w 40"/>
                <a:gd name="T45" fmla="*/ 0 h 50"/>
                <a:gd name="T46" fmla="*/ 0 w 40"/>
                <a:gd name="T47" fmla="*/ 0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"/>
                <a:gd name="T73" fmla="*/ 0 h 50"/>
                <a:gd name="T74" fmla="*/ 40 w 4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" h="50">
                  <a:moveTo>
                    <a:pt x="27" y="0"/>
                  </a:moveTo>
                  <a:lnTo>
                    <a:pt x="32" y="1"/>
                  </a:lnTo>
                  <a:lnTo>
                    <a:pt x="36" y="5"/>
                  </a:lnTo>
                  <a:lnTo>
                    <a:pt x="38" y="7"/>
                  </a:lnTo>
                  <a:lnTo>
                    <a:pt x="40" y="10"/>
                  </a:lnTo>
                  <a:lnTo>
                    <a:pt x="39" y="14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30" y="32"/>
                  </a:lnTo>
                  <a:lnTo>
                    <a:pt x="29" y="38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16" y="50"/>
                  </a:lnTo>
                  <a:lnTo>
                    <a:pt x="9" y="49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5" y="10"/>
                  </a:lnTo>
                  <a:lnTo>
                    <a:pt x="21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9" name="Freeform 395"/>
            <p:cNvSpPr>
              <a:spLocks/>
            </p:cNvSpPr>
            <p:nvPr/>
          </p:nvSpPr>
          <p:spPr bwMode="auto">
            <a:xfrm>
              <a:off x="6990" y="3656"/>
              <a:ext cx="17" cy="14"/>
            </a:xfrm>
            <a:custGeom>
              <a:avLst/>
              <a:gdLst>
                <a:gd name="T0" fmla="*/ 0 w 68"/>
                <a:gd name="T1" fmla="*/ 0 h 57"/>
                <a:gd name="T2" fmla="*/ 0 w 68"/>
                <a:gd name="T3" fmla="*/ 0 h 57"/>
                <a:gd name="T4" fmla="*/ 0 w 68"/>
                <a:gd name="T5" fmla="*/ 0 h 57"/>
                <a:gd name="T6" fmla="*/ 0 w 68"/>
                <a:gd name="T7" fmla="*/ 0 h 57"/>
                <a:gd name="T8" fmla="*/ 0 w 68"/>
                <a:gd name="T9" fmla="*/ 0 h 57"/>
                <a:gd name="T10" fmla="*/ 0 w 68"/>
                <a:gd name="T11" fmla="*/ 0 h 57"/>
                <a:gd name="T12" fmla="*/ 0 w 68"/>
                <a:gd name="T13" fmla="*/ 0 h 57"/>
                <a:gd name="T14" fmla="*/ 0 w 68"/>
                <a:gd name="T15" fmla="*/ 0 h 57"/>
                <a:gd name="T16" fmla="*/ 0 w 68"/>
                <a:gd name="T17" fmla="*/ 0 h 57"/>
                <a:gd name="T18" fmla="*/ 0 w 68"/>
                <a:gd name="T19" fmla="*/ 0 h 57"/>
                <a:gd name="T20" fmla="*/ 0 w 68"/>
                <a:gd name="T21" fmla="*/ 0 h 57"/>
                <a:gd name="T22" fmla="*/ 0 w 68"/>
                <a:gd name="T23" fmla="*/ 0 h 57"/>
                <a:gd name="T24" fmla="*/ 0 w 68"/>
                <a:gd name="T25" fmla="*/ 0 h 57"/>
                <a:gd name="T26" fmla="*/ 0 w 68"/>
                <a:gd name="T27" fmla="*/ 0 h 57"/>
                <a:gd name="T28" fmla="*/ 0 w 68"/>
                <a:gd name="T29" fmla="*/ 0 h 57"/>
                <a:gd name="T30" fmla="*/ 0 w 68"/>
                <a:gd name="T31" fmla="*/ 0 h 57"/>
                <a:gd name="T32" fmla="*/ 0 w 68"/>
                <a:gd name="T33" fmla="*/ 0 h 57"/>
                <a:gd name="T34" fmla="*/ 0 w 68"/>
                <a:gd name="T35" fmla="*/ 0 h 57"/>
                <a:gd name="T36" fmla="*/ 0 w 68"/>
                <a:gd name="T37" fmla="*/ 0 h 57"/>
                <a:gd name="T38" fmla="*/ 0 w 68"/>
                <a:gd name="T39" fmla="*/ 0 h 57"/>
                <a:gd name="T40" fmla="*/ 0 w 68"/>
                <a:gd name="T41" fmla="*/ 0 h 57"/>
                <a:gd name="T42" fmla="*/ 0 w 68"/>
                <a:gd name="T43" fmla="*/ 0 h 57"/>
                <a:gd name="T44" fmla="*/ 0 w 68"/>
                <a:gd name="T45" fmla="*/ 0 h 57"/>
                <a:gd name="T46" fmla="*/ 0 w 68"/>
                <a:gd name="T47" fmla="*/ 0 h 57"/>
                <a:gd name="T48" fmla="*/ 0 w 68"/>
                <a:gd name="T49" fmla="*/ 0 h 57"/>
                <a:gd name="T50" fmla="*/ 0 w 68"/>
                <a:gd name="T51" fmla="*/ 0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7"/>
                <a:gd name="T80" fmla="*/ 68 w 68"/>
                <a:gd name="T81" fmla="*/ 57 h 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7">
                  <a:moveTo>
                    <a:pt x="42" y="0"/>
                  </a:moveTo>
                  <a:lnTo>
                    <a:pt x="44" y="3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61" y="16"/>
                  </a:lnTo>
                  <a:lnTo>
                    <a:pt x="65" y="19"/>
                  </a:lnTo>
                  <a:lnTo>
                    <a:pt x="67" y="24"/>
                  </a:lnTo>
                  <a:lnTo>
                    <a:pt x="68" y="30"/>
                  </a:lnTo>
                  <a:lnTo>
                    <a:pt x="67" y="37"/>
                  </a:lnTo>
                  <a:lnTo>
                    <a:pt x="59" y="38"/>
                  </a:lnTo>
                  <a:lnTo>
                    <a:pt x="50" y="40"/>
                  </a:lnTo>
                  <a:lnTo>
                    <a:pt x="41" y="40"/>
                  </a:lnTo>
                  <a:lnTo>
                    <a:pt x="31" y="41"/>
                  </a:lnTo>
                  <a:lnTo>
                    <a:pt x="20" y="42"/>
                  </a:lnTo>
                  <a:lnTo>
                    <a:pt x="14" y="46"/>
                  </a:lnTo>
                  <a:lnTo>
                    <a:pt x="8" y="50"/>
                  </a:lnTo>
                  <a:lnTo>
                    <a:pt x="4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2" y="22"/>
                  </a:lnTo>
                  <a:lnTo>
                    <a:pt x="21" y="14"/>
                  </a:lnTo>
                  <a:lnTo>
                    <a:pt x="31" y="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0" name="Freeform 396"/>
            <p:cNvSpPr>
              <a:spLocks/>
            </p:cNvSpPr>
            <p:nvPr/>
          </p:nvSpPr>
          <p:spPr bwMode="auto">
            <a:xfrm>
              <a:off x="6834" y="3658"/>
              <a:ext cx="23" cy="11"/>
            </a:xfrm>
            <a:custGeom>
              <a:avLst/>
              <a:gdLst>
                <a:gd name="T0" fmla="*/ 0 w 91"/>
                <a:gd name="T1" fmla="*/ 0 h 45"/>
                <a:gd name="T2" fmla="*/ 0 w 91"/>
                <a:gd name="T3" fmla="*/ 0 h 45"/>
                <a:gd name="T4" fmla="*/ 0 w 91"/>
                <a:gd name="T5" fmla="*/ 0 h 45"/>
                <a:gd name="T6" fmla="*/ 0 w 91"/>
                <a:gd name="T7" fmla="*/ 0 h 45"/>
                <a:gd name="T8" fmla="*/ 0 w 91"/>
                <a:gd name="T9" fmla="*/ 0 h 45"/>
                <a:gd name="T10" fmla="*/ 0 w 91"/>
                <a:gd name="T11" fmla="*/ 0 h 45"/>
                <a:gd name="T12" fmla="*/ 0 w 91"/>
                <a:gd name="T13" fmla="*/ 0 h 45"/>
                <a:gd name="T14" fmla="*/ 0 w 91"/>
                <a:gd name="T15" fmla="*/ 0 h 45"/>
                <a:gd name="T16" fmla="*/ 0 w 91"/>
                <a:gd name="T17" fmla="*/ 0 h 45"/>
                <a:gd name="T18" fmla="*/ 0 w 91"/>
                <a:gd name="T19" fmla="*/ 0 h 45"/>
                <a:gd name="T20" fmla="*/ 0 w 91"/>
                <a:gd name="T21" fmla="*/ 0 h 45"/>
                <a:gd name="T22" fmla="*/ 0 w 91"/>
                <a:gd name="T23" fmla="*/ 0 h 45"/>
                <a:gd name="T24" fmla="*/ 0 w 91"/>
                <a:gd name="T25" fmla="*/ 0 h 45"/>
                <a:gd name="T26" fmla="*/ 0 w 91"/>
                <a:gd name="T27" fmla="*/ 0 h 45"/>
                <a:gd name="T28" fmla="*/ 0 w 91"/>
                <a:gd name="T29" fmla="*/ 0 h 45"/>
                <a:gd name="T30" fmla="*/ 0 w 91"/>
                <a:gd name="T31" fmla="*/ 0 h 45"/>
                <a:gd name="T32" fmla="*/ 0 w 91"/>
                <a:gd name="T33" fmla="*/ 0 h 45"/>
                <a:gd name="T34" fmla="*/ 0 w 91"/>
                <a:gd name="T35" fmla="*/ 0 h 45"/>
                <a:gd name="T36" fmla="*/ 0 w 91"/>
                <a:gd name="T37" fmla="*/ 0 h 45"/>
                <a:gd name="T38" fmla="*/ 0 w 91"/>
                <a:gd name="T39" fmla="*/ 0 h 45"/>
                <a:gd name="T40" fmla="*/ 0 w 91"/>
                <a:gd name="T41" fmla="*/ 0 h 45"/>
                <a:gd name="T42" fmla="*/ 0 w 91"/>
                <a:gd name="T43" fmla="*/ 0 h 45"/>
                <a:gd name="T44" fmla="*/ 0 w 91"/>
                <a:gd name="T45" fmla="*/ 0 h 45"/>
                <a:gd name="T46" fmla="*/ 0 w 91"/>
                <a:gd name="T47" fmla="*/ 0 h 45"/>
                <a:gd name="T48" fmla="*/ 0 w 91"/>
                <a:gd name="T49" fmla="*/ 0 h 45"/>
                <a:gd name="T50" fmla="*/ 0 w 91"/>
                <a:gd name="T51" fmla="*/ 0 h 45"/>
                <a:gd name="T52" fmla="*/ 0 w 91"/>
                <a:gd name="T53" fmla="*/ 0 h 45"/>
                <a:gd name="T54" fmla="*/ 0 w 91"/>
                <a:gd name="T55" fmla="*/ 0 h 45"/>
                <a:gd name="T56" fmla="*/ 0 w 91"/>
                <a:gd name="T57" fmla="*/ 0 h 45"/>
                <a:gd name="T58" fmla="*/ 0 w 91"/>
                <a:gd name="T59" fmla="*/ 0 h 45"/>
                <a:gd name="T60" fmla="*/ 0 w 91"/>
                <a:gd name="T61" fmla="*/ 0 h 45"/>
                <a:gd name="T62" fmla="*/ 0 w 91"/>
                <a:gd name="T63" fmla="*/ 0 h 45"/>
                <a:gd name="T64" fmla="*/ 0 w 91"/>
                <a:gd name="T65" fmla="*/ 0 h 45"/>
                <a:gd name="T66" fmla="*/ 0 w 91"/>
                <a:gd name="T67" fmla="*/ 0 h 45"/>
                <a:gd name="T68" fmla="*/ 0 w 91"/>
                <a:gd name="T69" fmla="*/ 0 h 45"/>
                <a:gd name="T70" fmla="*/ 0 w 91"/>
                <a:gd name="T71" fmla="*/ 0 h 45"/>
                <a:gd name="T72" fmla="*/ 0 w 91"/>
                <a:gd name="T73" fmla="*/ 0 h 45"/>
                <a:gd name="T74" fmla="*/ 0 w 91"/>
                <a:gd name="T75" fmla="*/ 0 h 45"/>
                <a:gd name="T76" fmla="*/ 0 w 91"/>
                <a:gd name="T77" fmla="*/ 0 h 45"/>
                <a:gd name="T78" fmla="*/ 0 w 9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"/>
                <a:gd name="T121" fmla="*/ 0 h 45"/>
                <a:gd name="T122" fmla="*/ 91 w 9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" h="45">
                  <a:moveTo>
                    <a:pt x="67" y="0"/>
                  </a:moveTo>
                  <a:lnTo>
                    <a:pt x="73" y="1"/>
                  </a:lnTo>
                  <a:lnTo>
                    <a:pt x="79" y="5"/>
                  </a:lnTo>
                  <a:lnTo>
                    <a:pt x="83" y="8"/>
                  </a:lnTo>
                  <a:lnTo>
                    <a:pt x="86" y="10"/>
                  </a:lnTo>
                  <a:lnTo>
                    <a:pt x="90" y="18"/>
                  </a:lnTo>
                  <a:lnTo>
                    <a:pt x="91" y="25"/>
                  </a:lnTo>
                  <a:lnTo>
                    <a:pt x="86" y="33"/>
                  </a:lnTo>
                  <a:lnTo>
                    <a:pt x="82" y="38"/>
                  </a:lnTo>
                  <a:lnTo>
                    <a:pt x="73" y="40"/>
                  </a:lnTo>
                  <a:lnTo>
                    <a:pt x="65" y="37"/>
                  </a:lnTo>
                  <a:lnTo>
                    <a:pt x="62" y="33"/>
                  </a:lnTo>
                  <a:lnTo>
                    <a:pt x="59" y="29"/>
                  </a:lnTo>
                  <a:lnTo>
                    <a:pt x="55" y="23"/>
                  </a:lnTo>
                  <a:lnTo>
                    <a:pt x="54" y="18"/>
                  </a:lnTo>
                  <a:lnTo>
                    <a:pt x="49" y="21"/>
                  </a:lnTo>
                  <a:lnTo>
                    <a:pt x="42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19" y="39"/>
                  </a:lnTo>
                  <a:lnTo>
                    <a:pt x="14" y="42"/>
                  </a:lnTo>
                  <a:lnTo>
                    <a:pt x="8" y="43"/>
                  </a:lnTo>
                  <a:lnTo>
                    <a:pt x="5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3"/>
                  </a:lnTo>
                  <a:lnTo>
                    <a:pt x="5" y="28"/>
                  </a:lnTo>
                  <a:lnTo>
                    <a:pt x="9" y="23"/>
                  </a:lnTo>
                  <a:lnTo>
                    <a:pt x="12" y="18"/>
                  </a:lnTo>
                  <a:lnTo>
                    <a:pt x="15" y="13"/>
                  </a:lnTo>
                  <a:lnTo>
                    <a:pt x="18" y="10"/>
                  </a:lnTo>
                  <a:lnTo>
                    <a:pt x="23" y="9"/>
                  </a:lnTo>
                  <a:lnTo>
                    <a:pt x="29" y="7"/>
                  </a:lnTo>
                  <a:lnTo>
                    <a:pt x="38" y="7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0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1" name="Freeform 397"/>
            <p:cNvSpPr>
              <a:spLocks/>
            </p:cNvSpPr>
            <p:nvPr/>
          </p:nvSpPr>
          <p:spPr bwMode="auto">
            <a:xfrm>
              <a:off x="6802" y="3660"/>
              <a:ext cx="23" cy="19"/>
            </a:xfrm>
            <a:custGeom>
              <a:avLst/>
              <a:gdLst>
                <a:gd name="T0" fmla="*/ 0 w 94"/>
                <a:gd name="T1" fmla="*/ 0 h 77"/>
                <a:gd name="T2" fmla="*/ 0 w 94"/>
                <a:gd name="T3" fmla="*/ 0 h 77"/>
                <a:gd name="T4" fmla="*/ 0 w 94"/>
                <a:gd name="T5" fmla="*/ 0 h 77"/>
                <a:gd name="T6" fmla="*/ 0 w 94"/>
                <a:gd name="T7" fmla="*/ 0 h 77"/>
                <a:gd name="T8" fmla="*/ 0 w 94"/>
                <a:gd name="T9" fmla="*/ 0 h 77"/>
                <a:gd name="T10" fmla="*/ 0 w 94"/>
                <a:gd name="T11" fmla="*/ 0 h 77"/>
                <a:gd name="T12" fmla="*/ 0 w 94"/>
                <a:gd name="T13" fmla="*/ 0 h 77"/>
                <a:gd name="T14" fmla="*/ 0 w 94"/>
                <a:gd name="T15" fmla="*/ 0 h 77"/>
                <a:gd name="T16" fmla="*/ 0 w 94"/>
                <a:gd name="T17" fmla="*/ 0 h 77"/>
                <a:gd name="T18" fmla="*/ 0 w 94"/>
                <a:gd name="T19" fmla="*/ 0 h 77"/>
                <a:gd name="T20" fmla="*/ 0 w 94"/>
                <a:gd name="T21" fmla="*/ 0 h 77"/>
                <a:gd name="T22" fmla="*/ 0 w 94"/>
                <a:gd name="T23" fmla="*/ 0 h 77"/>
                <a:gd name="T24" fmla="*/ 0 w 94"/>
                <a:gd name="T25" fmla="*/ 0 h 77"/>
                <a:gd name="T26" fmla="*/ 0 w 94"/>
                <a:gd name="T27" fmla="*/ 0 h 77"/>
                <a:gd name="T28" fmla="*/ 0 w 94"/>
                <a:gd name="T29" fmla="*/ 0 h 77"/>
                <a:gd name="T30" fmla="*/ 0 w 94"/>
                <a:gd name="T31" fmla="*/ 0 h 77"/>
                <a:gd name="T32" fmla="*/ 0 w 94"/>
                <a:gd name="T33" fmla="*/ 0 h 77"/>
                <a:gd name="T34" fmla="*/ 0 w 94"/>
                <a:gd name="T35" fmla="*/ 0 h 77"/>
                <a:gd name="T36" fmla="*/ 0 w 94"/>
                <a:gd name="T37" fmla="*/ 0 h 77"/>
                <a:gd name="T38" fmla="*/ 0 w 94"/>
                <a:gd name="T39" fmla="*/ 0 h 77"/>
                <a:gd name="T40" fmla="*/ 0 w 94"/>
                <a:gd name="T41" fmla="*/ 0 h 77"/>
                <a:gd name="T42" fmla="*/ 0 w 94"/>
                <a:gd name="T43" fmla="*/ 0 h 77"/>
                <a:gd name="T44" fmla="*/ 0 w 94"/>
                <a:gd name="T45" fmla="*/ 0 h 77"/>
                <a:gd name="T46" fmla="*/ 0 w 94"/>
                <a:gd name="T47" fmla="*/ 0 h 77"/>
                <a:gd name="T48" fmla="*/ 0 w 94"/>
                <a:gd name="T49" fmla="*/ 0 h 77"/>
                <a:gd name="T50" fmla="*/ 0 w 94"/>
                <a:gd name="T51" fmla="*/ 0 h 77"/>
                <a:gd name="T52" fmla="*/ 0 w 94"/>
                <a:gd name="T53" fmla="*/ 0 h 77"/>
                <a:gd name="T54" fmla="*/ 0 w 94"/>
                <a:gd name="T55" fmla="*/ 0 h 77"/>
                <a:gd name="T56" fmla="*/ 0 w 94"/>
                <a:gd name="T57" fmla="*/ 0 h 77"/>
                <a:gd name="T58" fmla="*/ 0 w 94"/>
                <a:gd name="T59" fmla="*/ 0 h 77"/>
                <a:gd name="T60" fmla="*/ 0 w 94"/>
                <a:gd name="T61" fmla="*/ 0 h 77"/>
                <a:gd name="T62" fmla="*/ 0 w 94"/>
                <a:gd name="T63" fmla="*/ 0 h 77"/>
                <a:gd name="T64" fmla="*/ 0 w 94"/>
                <a:gd name="T65" fmla="*/ 0 h 77"/>
                <a:gd name="T66" fmla="*/ 0 w 94"/>
                <a:gd name="T67" fmla="*/ 0 h 77"/>
                <a:gd name="T68" fmla="*/ 0 w 94"/>
                <a:gd name="T69" fmla="*/ 0 h 77"/>
                <a:gd name="T70" fmla="*/ 0 w 94"/>
                <a:gd name="T71" fmla="*/ 0 h 77"/>
                <a:gd name="T72" fmla="*/ 0 w 94"/>
                <a:gd name="T73" fmla="*/ 0 h 77"/>
                <a:gd name="T74" fmla="*/ 0 w 94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"/>
                <a:gd name="T115" fmla="*/ 0 h 77"/>
                <a:gd name="T116" fmla="*/ 94 w 94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" h="77">
                  <a:moveTo>
                    <a:pt x="59" y="1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5" y="2"/>
                  </a:lnTo>
                  <a:lnTo>
                    <a:pt x="78" y="5"/>
                  </a:lnTo>
                  <a:lnTo>
                    <a:pt x="82" y="9"/>
                  </a:lnTo>
                  <a:lnTo>
                    <a:pt x="86" y="13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86" y="28"/>
                  </a:lnTo>
                  <a:lnTo>
                    <a:pt x="78" y="31"/>
                  </a:lnTo>
                  <a:lnTo>
                    <a:pt x="70" y="32"/>
                  </a:lnTo>
                  <a:lnTo>
                    <a:pt x="63" y="36"/>
                  </a:lnTo>
                  <a:lnTo>
                    <a:pt x="54" y="38"/>
                  </a:lnTo>
                  <a:lnTo>
                    <a:pt x="47" y="40"/>
                  </a:lnTo>
                  <a:lnTo>
                    <a:pt x="40" y="43"/>
                  </a:lnTo>
                  <a:lnTo>
                    <a:pt x="33" y="46"/>
                  </a:lnTo>
                  <a:lnTo>
                    <a:pt x="24" y="52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8" y="66"/>
                  </a:lnTo>
                  <a:lnTo>
                    <a:pt x="6" y="71"/>
                  </a:lnTo>
                  <a:lnTo>
                    <a:pt x="2" y="77"/>
                  </a:lnTo>
                  <a:lnTo>
                    <a:pt x="0" y="71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2" y="56"/>
                  </a:lnTo>
                  <a:lnTo>
                    <a:pt x="6" y="48"/>
                  </a:lnTo>
                  <a:lnTo>
                    <a:pt x="13" y="39"/>
                  </a:lnTo>
                  <a:lnTo>
                    <a:pt x="17" y="32"/>
                  </a:lnTo>
                  <a:lnTo>
                    <a:pt x="22" y="27"/>
                  </a:lnTo>
                  <a:lnTo>
                    <a:pt x="27" y="22"/>
                  </a:lnTo>
                  <a:lnTo>
                    <a:pt x="33" y="17"/>
                  </a:lnTo>
                  <a:lnTo>
                    <a:pt x="40" y="12"/>
                  </a:lnTo>
                  <a:lnTo>
                    <a:pt x="46" y="9"/>
                  </a:lnTo>
                  <a:lnTo>
                    <a:pt x="52" y="4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2" name="Freeform 398"/>
            <p:cNvSpPr>
              <a:spLocks/>
            </p:cNvSpPr>
            <p:nvPr/>
          </p:nvSpPr>
          <p:spPr bwMode="auto">
            <a:xfrm>
              <a:off x="7085" y="3663"/>
              <a:ext cx="15" cy="13"/>
            </a:xfrm>
            <a:custGeom>
              <a:avLst/>
              <a:gdLst>
                <a:gd name="T0" fmla="*/ 0 w 62"/>
                <a:gd name="T1" fmla="*/ 0 h 50"/>
                <a:gd name="T2" fmla="*/ 0 w 62"/>
                <a:gd name="T3" fmla="*/ 0 h 50"/>
                <a:gd name="T4" fmla="*/ 0 w 62"/>
                <a:gd name="T5" fmla="*/ 0 h 50"/>
                <a:gd name="T6" fmla="*/ 0 w 62"/>
                <a:gd name="T7" fmla="*/ 0 h 50"/>
                <a:gd name="T8" fmla="*/ 0 w 62"/>
                <a:gd name="T9" fmla="*/ 0 h 50"/>
                <a:gd name="T10" fmla="*/ 0 w 62"/>
                <a:gd name="T11" fmla="*/ 0 h 50"/>
                <a:gd name="T12" fmla="*/ 0 w 62"/>
                <a:gd name="T13" fmla="*/ 0 h 50"/>
                <a:gd name="T14" fmla="*/ 0 w 62"/>
                <a:gd name="T15" fmla="*/ 0 h 50"/>
                <a:gd name="T16" fmla="*/ 0 w 62"/>
                <a:gd name="T17" fmla="*/ 0 h 50"/>
                <a:gd name="T18" fmla="*/ 0 w 62"/>
                <a:gd name="T19" fmla="*/ 0 h 50"/>
                <a:gd name="T20" fmla="*/ 0 w 62"/>
                <a:gd name="T21" fmla="*/ 0 h 50"/>
                <a:gd name="T22" fmla="*/ 0 w 62"/>
                <a:gd name="T23" fmla="*/ 0 h 50"/>
                <a:gd name="T24" fmla="*/ 0 w 62"/>
                <a:gd name="T25" fmla="*/ 0 h 50"/>
                <a:gd name="T26" fmla="*/ 0 w 62"/>
                <a:gd name="T27" fmla="*/ 0 h 50"/>
                <a:gd name="T28" fmla="*/ 0 w 62"/>
                <a:gd name="T29" fmla="*/ 0 h 50"/>
                <a:gd name="T30" fmla="*/ 0 w 62"/>
                <a:gd name="T31" fmla="*/ 0 h 50"/>
                <a:gd name="T32" fmla="*/ 0 w 62"/>
                <a:gd name="T33" fmla="*/ 0 h 50"/>
                <a:gd name="T34" fmla="*/ 0 w 62"/>
                <a:gd name="T35" fmla="*/ 0 h 50"/>
                <a:gd name="T36" fmla="*/ 0 w 62"/>
                <a:gd name="T37" fmla="*/ 0 h 50"/>
                <a:gd name="T38" fmla="*/ 0 w 62"/>
                <a:gd name="T39" fmla="*/ 0 h 50"/>
                <a:gd name="T40" fmla="*/ 0 w 62"/>
                <a:gd name="T41" fmla="*/ 0 h 50"/>
                <a:gd name="T42" fmla="*/ 0 w 62"/>
                <a:gd name="T43" fmla="*/ 0 h 50"/>
                <a:gd name="T44" fmla="*/ 0 w 62"/>
                <a:gd name="T45" fmla="*/ 0 h 50"/>
                <a:gd name="T46" fmla="*/ 0 w 62"/>
                <a:gd name="T47" fmla="*/ 0 h 50"/>
                <a:gd name="T48" fmla="*/ 0 w 62"/>
                <a:gd name="T49" fmla="*/ 0 h 50"/>
                <a:gd name="T50" fmla="*/ 0 w 62"/>
                <a:gd name="T51" fmla="*/ 0 h 50"/>
                <a:gd name="T52" fmla="*/ 0 w 62"/>
                <a:gd name="T53" fmla="*/ 0 h 50"/>
                <a:gd name="T54" fmla="*/ 0 w 62"/>
                <a:gd name="T55" fmla="*/ 0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2"/>
                <a:gd name="T85" fmla="*/ 0 h 50"/>
                <a:gd name="T86" fmla="*/ 62 w 62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2" h="50">
                  <a:moveTo>
                    <a:pt x="34" y="0"/>
                  </a:moveTo>
                  <a:lnTo>
                    <a:pt x="39" y="0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8" y="13"/>
                  </a:lnTo>
                  <a:lnTo>
                    <a:pt x="50" y="19"/>
                  </a:lnTo>
                  <a:lnTo>
                    <a:pt x="53" y="25"/>
                  </a:lnTo>
                  <a:lnTo>
                    <a:pt x="57" y="30"/>
                  </a:lnTo>
                  <a:lnTo>
                    <a:pt x="62" y="36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4" y="33"/>
                  </a:lnTo>
                  <a:lnTo>
                    <a:pt x="36" y="35"/>
                  </a:lnTo>
                  <a:lnTo>
                    <a:pt x="30" y="35"/>
                  </a:lnTo>
                  <a:lnTo>
                    <a:pt x="24" y="39"/>
                  </a:lnTo>
                  <a:lnTo>
                    <a:pt x="21" y="42"/>
                  </a:lnTo>
                  <a:lnTo>
                    <a:pt x="18" y="50"/>
                  </a:lnTo>
                  <a:lnTo>
                    <a:pt x="12" y="46"/>
                  </a:lnTo>
                  <a:lnTo>
                    <a:pt x="11" y="41"/>
                  </a:lnTo>
                  <a:lnTo>
                    <a:pt x="13" y="37"/>
                  </a:lnTo>
                  <a:lnTo>
                    <a:pt x="16" y="31"/>
                  </a:lnTo>
                  <a:lnTo>
                    <a:pt x="9" y="29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4"/>
                  </a:lnTo>
                  <a:lnTo>
                    <a:pt x="2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3" name="Freeform 399"/>
            <p:cNvSpPr>
              <a:spLocks/>
            </p:cNvSpPr>
            <p:nvPr/>
          </p:nvSpPr>
          <p:spPr bwMode="auto">
            <a:xfrm>
              <a:off x="6917" y="3666"/>
              <a:ext cx="16" cy="15"/>
            </a:xfrm>
            <a:custGeom>
              <a:avLst/>
              <a:gdLst>
                <a:gd name="T0" fmla="*/ 0 w 62"/>
                <a:gd name="T1" fmla="*/ 0 h 58"/>
                <a:gd name="T2" fmla="*/ 0 w 62"/>
                <a:gd name="T3" fmla="*/ 0 h 58"/>
                <a:gd name="T4" fmla="*/ 0 w 62"/>
                <a:gd name="T5" fmla="*/ 0 h 58"/>
                <a:gd name="T6" fmla="*/ 0 w 62"/>
                <a:gd name="T7" fmla="*/ 0 h 58"/>
                <a:gd name="T8" fmla="*/ 0 w 62"/>
                <a:gd name="T9" fmla="*/ 0 h 58"/>
                <a:gd name="T10" fmla="*/ 0 w 62"/>
                <a:gd name="T11" fmla="*/ 0 h 58"/>
                <a:gd name="T12" fmla="*/ 0 w 62"/>
                <a:gd name="T13" fmla="*/ 0 h 58"/>
                <a:gd name="T14" fmla="*/ 0 w 62"/>
                <a:gd name="T15" fmla="*/ 0 h 58"/>
                <a:gd name="T16" fmla="*/ 0 w 62"/>
                <a:gd name="T17" fmla="*/ 0 h 58"/>
                <a:gd name="T18" fmla="*/ 0 w 62"/>
                <a:gd name="T19" fmla="*/ 0 h 58"/>
                <a:gd name="T20" fmla="*/ 0 w 62"/>
                <a:gd name="T21" fmla="*/ 0 h 58"/>
                <a:gd name="T22" fmla="*/ 0 w 62"/>
                <a:gd name="T23" fmla="*/ 0 h 58"/>
                <a:gd name="T24" fmla="*/ 0 w 62"/>
                <a:gd name="T25" fmla="*/ 0 h 58"/>
                <a:gd name="T26" fmla="*/ 0 w 62"/>
                <a:gd name="T27" fmla="*/ 0 h 58"/>
                <a:gd name="T28" fmla="*/ 0 w 62"/>
                <a:gd name="T29" fmla="*/ 0 h 58"/>
                <a:gd name="T30" fmla="*/ 0 w 62"/>
                <a:gd name="T31" fmla="*/ 0 h 58"/>
                <a:gd name="T32" fmla="*/ 0 w 62"/>
                <a:gd name="T33" fmla="*/ 0 h 58"/>
                <a:gd name="T34" fmla="*/ 0 w 62"/>
                <a:gd name="T35" fmla="*/ 0 h 58"/>
                <a:gd name="T36" fmla="*/ 0 w 62"/>
                <a:gd name="T37" fmla="*/ 0 h 58"/>
                <a:gd name="T38" fmla="*/ 0 w 62"/>
                <a:gd name="T39" fmla="*/ 0 h 58"/>
                <a:gd name="T40" fmla="*/ 0 w 62"/>
                <a:gd name="T41" fmla="*/ 0 h 58"/>
                <a:gd name="T42" fmla="*/ 0 w 62"/>
                <a:gd name="T43" fmla="*/ 0 h 58"/>
                <a:gd name="T44" fmla="*/ 0 w 62"/>
                <a:gd name="T45" fmla="*/ 0 h 58"/>
                <a:gd name="T46" fmla="*/ 0 w 62"/>
                <a:gd name="T47" fmla="*/ 0 h 58"/>
                <a:gd name="T48" fmla="*/ 0 w 62"/>
                <a:gd name="T49" fmla="*/ 0 h 58"/>
                <a:gd name="T50" fmla="*/ 0 w 62"/>
                <a:gd name="T51" fmla="*/ 0 h 58"/>
                <a:gd name="T52" fmla="*/ 0 w 62"/>
                <a:gd name="T53" fmla="*/ 0 h 58"/>
                <a:gd name="T54" fmla="*/ 0 w 62"/>
                <a:gd name="T55" fmla="*/ 0 h 58"/>
                <a:gd name="T56" fmla="*/ 0 w 62"/>
                <a:gd name="T57" fmla="*/ 0 h 58"/>
                <a:gd name="T58" fmla="*/ 0 w 62"/>
                <a:gd name="T59" fmla="*/ 0 h 58"/>
                <a:gd name="T60" fmla="*/ 0 w 62"/>
                <a:gd name="T61" fmla="*/ 0 h 58"/>
                <a:gd name="T62" fmla="*/ 0 w 62"/>
                <a:gd name="T63" fmla="*/ 0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"/>
                <a:gd name="T97" fmla="*/ 0 h 58"/>
                <a:gd name="T98" fmla="*/ 62 w 62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" h="58">
                  <a:moveTo>
                    <a:pt x="44" y="2"/>
                  </a:moveTo>
                  <a:lnTo>
                    <a:pt x="51" y="0"/>
                  </a:lnTo>
                  <a:lnTo>
                    <a:pt x="56" y="2"/>
                  </a:lnTo>
                  <a:lnTo>
                    <a:pt x="59" y="5"/>
                  </a:lnTo>
                  <a:lnTo>
                    <a:pt x="62" y="10"/>
                  </a:lnTo>
                  <a:lnTo>
                    <a:pt x="62" y="15"/>
                  </a:lnTo>
                  <a:lnTo>
                    <a:pt x="59" y="19"/>
                  </a:lnTo>
                  <a:lnTo>
                    <a:pt x="53" y="21"/>
                  </a:lnTo>
                  <a:lnTo>
                    <a:pt x="44" y="18"/>
                  </a:lnTo>
                  <a:lnTo>
                    <a:pt x="43" y="23"/>
                  </a:lnTo>
                  <a:lnTo>
                    <a:pt x="43" y="27"/>
                  </a:lnTo>
                  <a:lnTo>
                    <a:pt x="42" y="29"/>
                  </a:lnTo>
                  <a:lnTo>
                    <a:pt x="40" y="32"/>
                  </a:lnTo>
                  <a:lnTo>
                    <a:pt x="33" y="35"/>
                  </a:lnTo>
                  <a:lnTo>
                    <a:pt x="28" y="38"/>
                  </a:lnTo>
                  <a:lnTo>
                    <a:pt x="20" y="39"/>
                  </a:lnTo>
                  <a:lnTo>
                    <a:pt x="15" y="41"/>
                  </a:lnTo>
                  <a:lnTo>
                    <a:pt x="12" y="43"/>
                  </a:lnTo>
                  <a:lnTo>
                    <a:pt x="12" y="47"/>
                  </a:lnTo>
                  <a:lnTo>
                    <a:pt x="10" y="51"/>
                  </a:lnTo>
                  <a:lnTo>
                    <a:pt x="12" y="58"/>
                  </a:lnTo>
                  <a:lnTo>
                    <a:pt x="6" y="54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8" y="27"/>
                  </a:lnTo>
                  <a:lnTo>
                    <a:pt x="16" y="18"/>
                  </a:lnTo>
                  <a:lnTo>
                    <a:pt x="26" y="11"/>
                  </a:lnTo>
                  <a:lnTo>
                    <a:pt x="34" y="5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4" name="Freeform 400"/>
            <p:cNvSpPr>
              <a:spLocks/>
            </p:cNvSpPr>
            <p:nvPr/>
          </p:nvSpPr>
          <p:spPr bwMode="auto">
            <a:xfrm>
              <a:off x="6766" y="3668"/>
              <a:ext cx="29" cy="19"/>
            </a:xfrm>
            <a:custGeom>
              <a:avLst/>
              <a:gdLst>
                <a:gd name="T0" fmla="*/ 0 w 115"/>
                <a:gd name="T1" fmla="*/ 0 h 77"/>
                <a:gd name="T2" fmla="*/ 0 w 115"/>
                <a:gd name="T3" fmla="*/ 0 h 77"/>
                <a:gd name="T4" fmla="*/ 0 w 115"/>
                <a:gd name="T5" fmla="*/ 0 h 77"/>
                <a:gd name="T6" fmla="*/ 0 w 115"/>
                <a:gd name="T7" fmla="*/ 0 h 77"/>
                <a:gd name="T8" fmla="*/ 0 w 115"/>
                <a:gd name="T9" fmla="*/ 0 h 77"/>
                <a:gd name="T10" fmla="*/ 0 w 115"/>
                <a:gd name="T11" fmla="*/ 0 h 77"/>
                <a:gd name="T12" fmla="*/ 0 w 115"/>
                <a:gd name="T13" fmla="*/ 0 h 77"/>
                <a:gd name="T14" fmla="*/ 0 w 115"/>
                <a:gd name="T15" fmla="*/ 0 h 77"/>
                <a:gd name="T16" fmla="*/ 0 w 115"/>
                <a:gd name="T17" fmla="*/ 0 h 77"/>
                <a:gd name="T18" fmla="*/ 0 w 115"/>
                <a:gd name="T19" fmla="*/ 0 h 77"/>
                <a:gd name="T20" fmla="*/ 0 w 115"/>
                <a:gd name="T21" fmla="*/ 0 h 77"/>
                <a:gd name="T22" fmla="*/ 0 w 115"/>
                <a:gd name="T23" fmla="*/ 0 h 77"/>
                <a:gd name="T24" fmla="*/ 0 w 115"/>
                <a:gd name="T25" fmla="*/ 0 h 77"/>
                <a:gd name="T26" fmla="*/ 0 w 115"/>
                <a:gd name="T27" fmla="*/ 0 h 77"/>
                <a:gd name="T28" fmla="*/ 0 w 115"/>
                <a:gd name="T29" fmla="*/ 0 h 77"/>
                <a:gd name="T30" fmla="*/ 0 w 115"/>
                <a:gd name="T31" fmla="*/ 0 h 77"/>
                <a:gd name="T32" fmla="*/ 0 w 115"/>
                <a:gd name="T33" fmla="*/ 0 h 77"/>
                <a:gd name="T34" fmla="*/ 0 w 115"/>
                <a:gd name="T35" fmla="*/ 0 h 77"/>
                <a:gd name="T36" fmla="*/ 0 w 115"/>
                <a:gd name="T37" fmla="*/ 0 h 77"/>
                <a:gd name="T38" fmla="*/ 0 w 115"/>
                <a:gd name="T39" fmla="*/ 0 h 77"/>
                <a:gd name="T40" fmla="*/ 0 w 115"/>
                <a:gd name="T41" fmla="*/ 0 h 77"/>
                <a:gd name="T42" fmla="*/ 0 w 115"/>
                <a:gd name="T43" fmla="*/ 0 h 77"/>
                <a:gd name="T44" fmla="*/ 0 w 115"/>
                <a:gd name="T45" fmla="*/ 0 h 77"/>
                <a:gd name="T46" fmla="*/ 0 w 115"/>
                <a:gd name="T47" fmla="*/ 0 h 77"/>
                <a:gd name="T48" fmla="*/ 0 w 115"/>
                <a:gd name="T49" fmla="*/ 0 h 77"/>
                <a:gd name="T50" fmla="*/ 0 w 115"/>
                <a:gd name="T51" fmla="*/ 0 h 77"/>
                <a:gd name="T52" fmla="*/ 0 w 115"/>
                <a:gd name="T53" fmla="*/ 0 h 77"/>
                <a:gd name="T54" fmla="*/ 0 w 115"/>
                <a:gd name="T55" fmla="*/ 0 h 77"/>
                <a:gd name="T56" fmla="*/ 0 w 115"/>
                <a:gd name="T57" fmla="*/ 0 h 77"/>
                <a:gd name="T58" fmla="*/ 0 w 115"/>
                <a:gd name="T59" fmla="*/ 0 h 77"/>
                <a:gd name="T60" fmla="*/ 0 w 115"/>
                <a:gd name="T61" fmla="*/ 0 h 77"/>
                <a:gd name="T62" fmla="*/ 0 w 115"/>
                <a:gd name="T63" fmla="*/ 0 h 77"/>
                <a:gd name="T64" fmla="*/ 0 w 115"/>
                <a:gd name="T65" fmla="*/ 0 h 77"/>
                <a:gd name="T66" fmla="*/ 0 w 115"/>
                <a:gd name="T67" fmla="*/ 0 h 77"/>
                <a:gd name="T68" fmla="*/ 0 w 115"/>
                <a:gd name="T69" fmla="*/ 0 h 77"/>
                <a:gd name="T70" fmla="*/ 0 w 115"/>
                <a:gd name="T71" fmla="*/ 0 h 77"/>
                <a:gd name="T72" fmla="*/ 0 w 115"/>
                <a:gd name="T73" fmla="*/ 0 h 77"/>
                <a:gd name="T74" fmla="*/ 0 w 115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5"/>
                <a:gd name="T115" fmla="*/ 0 h 77"/>
                <a:gd name="T116" fmla="*/ 115 w 115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5" h="77">
                  <a:moveTo>
                    <a:pt x="95" y="0"/>
                  </a:moveTo>
                  <a:lnTo>
                    <a:pt x="102" y="0"/>
                  </a:lnTo>
                  <a:lnTo>
                    <a:pt x="108" y="1"/>
                  </a:lnTo>
                  <a:lnTo>
                    <a:pt x="112" y="5"/>
                  </a:lnTo>
                  <a:lnTo>
                    <a:pt x="115" y="8"/>
                  </a:lnTo>
                  <a:lnTo>
                    <a:pt x="115" y="13"/>
                  </a:lnTo>
                  <a:lnTo>
                    <a:pt x="115" y="20"/>
                  </a:lnTo>
                  <a:lnTo>
                    <a:pt x="109" y="25"/>
                  </a:lnTo>
                  <a:lnTo>
                    <a:pt x="103" y="29"/>
                  </a:lnTo>
                  <a:lnTo>
                    <a:pt x="101" y="28"/>
                  </a:lnTo>
                  <a:lnTo>
                    <a:pt x="97" y="27"/>
                  </a:lnTo>
                  <a:lnTo>
                    <a:pt x="93" y="24"/>
                  </a:lnTo>
                  <a:lnTo>
                    <a:pt x="91" y="20"/>
                  </a:lnTo>
                  <a:lnTo>
                    <a:pt x="81" y="25"/>
                  </a:lnTo>
                  <a:lnTo>
                    <a:pt x="74" y="33"/>
                  </a:lnTo>
                  <a:lnTo>
                    <a:pt x="67" y="39"/>
                  </a:lnTo>
                  <a:lnTo>
                    <a:pt x="60" y="48"/>
                  </a:lnTo>
                  <a:lnTo>
                    <a:pt x="53" y="54"/>
                  </a:lnTo>
                  <a:lnTo>
                    <a:pt x="45" y="62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1" y="75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0" y="77"/>
                  </a:lnTo>
                  <a:lnTo>
                    <a:pt x="4" y="68"/>
                  </a:lnTo>
                  <a:lnTo>
                    <a:pt x="10" y="61"/>
                  </a:lnTo>
                  <a:lnTo>
                    <a:pt x="19" y="53"/>
                  </a:lnTo>
                  <a:lnTo>
                    <a:pt x="27" y="46"/>
                  </a:lnTo>
                  <a:lnTo>
                    <a:pt x="33" y="39"/>
                  </a:lnTo>
                  <a:lnTo>
                    <a:pt x="43" y="33"/>
                  </a:lnTo>
                  <a:lnTo>
                    <a:pt x="51" y="27"/>
                  </a:lnTo>
                  <a:lnTo>
                    <a:pt x="61" y="22"/>
                  </a:lnTo>
                  <a:lnTo>
                    <a:pt x="69" y="17"/>
                  </a:lnTo>
                  <a:lnTo>
                    <a:pt x="79" y="11"/>
                  </a:lnTo>
                  <a:lnTo>
                    <a:pt x="8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5" name="Freeform 401"/>
            <p:cNvSpPr>
              <a:spLocks/>
            </p:cNvSpPr>
            <p:nvPr/>
          </p:nvSpPr>
          <p:spPr bwMode="auto">
            <a:xfrm>
              <a:off x="6967" y="3668"/>
              <a:ext cx="7" cy="10"/>
            </a:xfrm>
            <a:custGeom>
              <a:avLst/>
              <a:gdLst>
                <a:gd name="T0" fmla="*/ 0 w 28"/>
                <a:gd name="T1" fmla="*/ 0 h 39"/>
                <a:gd name="T2" fmla="*/ 0 w 28"/>
                <a:gd name="T3" fmla="*/ 0 h 39"/>
                <a:gd name="T4" fmla="*/ 0 w 28"/>
                <a:gd name="T5" fmla="*/ 0 h 39"/>
                <a:gd name="T6" fmla="*/ 0 w 28"/>
                <a:gd name="T7" fmla="*/ 0 h 39"/>
                <a:gd name="T8" fmla="*/ 0 w 28"/>
                <a:gd name="T9" fmla="*/ 0 h 39"/>
                <a:gd name="T10" fmla="*/ 0 w 28"/>
                <a:gd name="T11" fmla="*/ 0 h 39"/>
                <a:gd name="T12" fmla="*/ 0 w 28"/>
                <a:gd name="T13" fmla="*/ 0 h 39"/>
                <a:gd name="T14" fmla="*/ 0 w 28"/>
                <a:gd name="T15" fmla="*/ 0 h 39"/>
                <a:gd name="T16" fmla="*/ 0 w 28"/>
                <a:gd name="T17" fmla="*/ 0 h 39"/>
                <a:gd name="T18" fmla="*/ 0 w 28"/>
                <a:gd name="T19" fmla="*/ 0 h 39"/>
                <a:gd name="T20" fmla="*/ 0 w 28"/>
                <a:gd name="T21" fmla="*/ 0 h 39"/>
                <a:gd name="T22" fmla="*/ 0 w 28"/>
                <a:gd name="T23" fmla="*/ 0 h 39"/>
                <a:gd name="T24" fmla="*/ 0 w 28"/>
                <a:gd name="T25" fmla="*/ 0 h 39"/>
                <a:gd name="T26" fmla="*/ 0 w 28"/>
                <a:gd name="T27" fmla="*/ 0 h 39"/>
                <a:gd name="T28" fmla="*/ 0 w 28"/>
                <a:gd name="T29" fmla="*/ 0 h 39"/>
                <a:gd name="T30" fmla="*/ 0 w 28"/>
                <a:gd name="T31" fmla="*/ 0 h 39"/>
                <a:gd name="T32" fmla="*/ 0 w 28"/>
                <a:gd name="T33" fmla="*/ 0 h 39"/>
                <a:gd name="T34" fmla="*/ 0 w 28"/>
                <a:gd name="T35" fmla="*/ 0 h 39"/>
                <a:gd name="T36" fmla="*/ 0 w 28"/>
                <a:gd name="T37" fmla="*/ 0 h 39"/>
                <a:gd name="T38" fmla="*/ 0 w 2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9"/>
                <a:gd name="T62" fmla="*/ 28 w 2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9">
                  <a:moveTo>
                    <a:pt x="5" y="0"/>
                  </a:moveTo>
                  <a:lnTo>
                    <a:pt x="9" y="5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3" y="5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6" y="24"/>
                  </a:lnTo>
                  <a:lnTo>
                    <a:pt x="26" y="35"/>
                  </a:lnTo>
                  <a:lnTo>
                    <a:pt x="17" y="34"/>
                  </a:lnTo>
                  <a:lnTo>
                    <a:pt x="10" y="39"/>
                  </a:lnTo>
                  <a:lnTo>
                    <a:pt x="8" y="33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6" name="Freeform 402"/>
            <p:cNvSpPr>
              <a:spLocks/>
            </p:cNvSpPr>
            <p:nvPr/>
          </p:nvSpPr>
          <p:spPr bwMode="auto">
            <a:xfrm>
              <a:off x="7046" y="3668"/>
              <a:ext cx="28" cy="14"/>
            </a:xfrm>
            <a:custGeom>
              <a:avLst/>
              <a:gdLst>
                <a:gd name="T0" fmla="*/ 0 w 112"/>
                <a:gd name="T1" fmla="*/ 0 h 55"/>
                <a:gd name="T2" fmla="*/ 0 w 112"/>
                <a:gd name="T3" fmla="*/ 0 h 55"/>
                <a:gd name="T4" fmla="*/ 0 w 112"/>
                <a:gd name="T5" fmla="*/ 0 h 55"/>
                <a:gd name="T6" fmla="*/ 0 w 112"/>
                <a:gd name="T7" fmla="*/ 0 h 55"/>
                <a:gd name="T8" fmla="*/ 0 w 112"/>
                <a:gd name="T9" fmla="*/ 0 h 55"/>
                <a:gd name="T10" fmla="*/ 0 w 112"/>
                <a:gd name="T11" fmla="*/ 0 h 55"/>
                <a:gd name="T12" fmla="*/ 0 w 112"/>
                <a:gd name="T13" fmla="*/ 0 h 55"/>
                <a:gd name="T14" fmla="*/ 0 w 112"/>
                <a:gd name="T15" fmla="*/ 0 h 55"/>
                <a:gd name="T16" fmla="*/ 0 w 112"/>
                <a:gd name="T17" fmla="*/ 0 h 55"/>
                <a:gd name="T18" fmla="*/ 0 w 112"/>
                <a:gd name="T19" fmla="*/ 0 h 55"/>
                <a:gd name="T20" fmla="*/ 0 w 112"/>
                <a:gd name="T21" fmla="*/ 0 h 55"/>
                <a:gd name="T22" fmla="*/ 0 w 112"/>
                <a:gd name="T23" fmla="*/ 0 h 55"/>
                <a:gd name="T24" fmla="*/ 0 w 112"/>
                <a:gd name="T25" fmla="*/ 0 h 55"/>
                <a:gd name="T26" fmla="*/ 0 w 112"/>
                <a:gd name="T27" fmla="*/ 0 h 55"/>
                <a:gd name="T28" fmla="*/ 0 w 112"/>
                <a:gd name="T29" fmla="*/ 0 h 55"/>
                <a:gd name="T30" fmla="*/ 0 w 112"/>
                <a:gd name="T31" fmla="*/ 0 h 55"/>
                <a:gd name="T32" fmla="*/ 0 w 112"/>
                <a:gd name="T33" fmla="*/ 0 h 55"/>
                <a:gd name="T34" fmla="*/ 0 w 112"/>
                <a:gd name="T35" fmla="*/ 0 h 55"/>
                <a:gd name="T36" fmla="*/ 0 w 112"/>
                <a:gd name="T37" fmla="*/ 0 h 55"/>
                <a:gd name="T38" fmla="*/ 0 w 112"/>
                <a:gd name="T39" fmla="*/ 0 h 55"/>
                <a:gd name="T40" fmla="*/ 0 w 112"/>
                <a:gd name="T41" fmla="*/ 0 h 55"/>
                <a:gd name="T42" fmla="*/ 0 w 112"/>
                <a:gd name="T43" fmla="*/ 0 h 55"/>
                <a:gd name="T44" fmla="*/ 0 w 112"/>
                <a:gd name="T45" fmla="*/ 0 h 55"/>
                <a:gd name="T46" fmla="*/ 0 w 112"/>
                <a:gd name="T47" fmla="*/ 0 h 55"/>
                <a:gd name="T48" fmla="*/ 0 w 112"/>
                <a:gd name="T49" fmla="*/ 0 h 55"/>
                <a:gd name="T50" fmla="*/ 0 w 112"/>
                <a:gd name="T51" fmla="*/ 0 h 55"/>
                <a:gd name="T52" fmla="*/ 0 w 112"/>
                <a:gd name="T53" fmla="*/ 0 h 55"/>
                <a:gd name="T54" fmla="*/ 0 w 112"/>
                <a:gd name="T55" fmla="*/ 0 h 55"/>
                <a:gd name="T56" fmla="*/ 0 w 112"/>
                <a:gd name="T57" fmla="*/ 0 h 55"/>
                <a:gd name="T58" fmla="*/ 0 w 112"/>
                <a:gd name="T59" fmla="*/ 0 h 55"/>
                <a:gd name="T60" fmla="*/ 0 w 112"/>
                <a:gd name="T61" fmla="*/ 0 h 55"/>
                <a:gd name="T62" fmla="*/ 0 w 112"/>
                <a:gd name="T63" fmla="*/ 0 h 55"/>
                <a:gd name="T64" fmla="*/ 0 w 112"/>
                <a:gd name="T65" fmla="*/ 0 h 55"/>
                <a:gd name="T66" fmla="*/ 0 w 112"/>
                <a:gd name="T67" fmla="*/ 0 h 55"/>
                <a:gd name="T68" fmla="*/ 0 w 112"/>
                <a:gd name="T69" fmla="*/ 0 h 55"/>
                <a:gd name="T70" fmla="*/ 0 w 112"/>
                <a:gd name="T71" fmla="*/ 0 h 55"/>
                <a:gd name="T72" fmla="*/ 0 w 112"/>
                <a:gd name="T73" fmla="*/ 0 h 55"/>
                <a:gd name="T74" fmla="*/ 0 w 112"/>
                <a:gd name="T75" fmla="*/ 0 h 55"/>
                <a:gd name="T76" fmla="*/ 0 w 112"/>
                <a:gd name="T77" fmla="*/ 0 h 55"/>
                <a:gd name="T78" fmla="*/ 0 w 112"/>
                <a:gd name="T79" fmla="*/ 0 h 55"/>
                <a:gd name="T80" fmla="*/ 0 w 112"/>
                <a:gd name="T81" fmla="*/ 0 h 55"/>
                <a:gd name="T82" fmla="*/ 0 w 112"/>
                <a:gd name="T83" fmla="*/ 0 h 55"/>
                <a:gd name="T84" fmla="*/ 0 w 112"/>
                <a:gd name="T85" fmla="*/ 0 h 55"/>
                <a:gd name="T86" fmla="*/ 0 w 112"/>
                <a:gd name="T87" fmla="*/ 0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55"/>
                <a:gd name="T134" fmla="*/ 112 w 112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55">
                  <a:moveTo>
                    <a:pt x="34" y="0"/>
                  </a:moveTo>
                  <a:lnTo>
                    <a:pt x="43" y="1"/>
                  </a:lnTo>
                  <a:lnTo>
                    <a:pt x="53" y="2"/>
                  </a:lnTo>
                  <a:lnTo>
                    <a:pt x="64" y="2"/>
                  </a:lnTo>
                  <a:lnTo>
                    <a:pt x="75" y="5"/>
                  </a:lnTo>
                  <a:lnTo>
                    <a:pt x="84" y="6"/>
                  </a:lnTo>
                  <a:lnTo>
                    <a:pt x="95" y="10"/>
                  </a:lnTo>
                  <a:lnTo>
                    <a:pt x="104" y="14"/>
                  </a:lnTo>
                  <a:lnTo>
                    <a:pt x="112" y="23"/>
                  </a:lnTo>
                  <a:lnTo>
                    <a:pt x="110" y="28"/>
                  </a:lnTo>
                  <a:lnTo>
                    <a:pt x="107" y="33"/>
                  </a:lnTo>
                  <a:lnTo>
                    <a:pt x="105" y="37"/>
                  </a:lnTo>
                  <a:lnTo>
                    <a:pt x="101" y="41"/>
                  </a:lnTo>
                  <a:lnTo>
                    <a:pt x="94" y="47"/>
                  </a:lnTo>
                  <a:lnTo>
                    <a:pt x="90" y="55"/>
                  </a:lnTo>
                  <a:lnTo>
                    <a:pt x="83" y="54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69" y="48"/>
                  </a:lnTo>
                  <a:lnTo>
                    <a:pt x="71" y="44"/>
                  </a:lnTo>
                  <a:lnTo>
                    <a:pt x="74" y="38"/>
                  </a:lnTo>
                  <a:lnTo>
                    <a:pt x="77" y="33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0" y="31"/>
                  </a:lnTo>
                  <a:lnTo>
                    <a:pt x="60" y="33"/>
                  </a:lnTo>
                  <a:lnTo>
                    <a:pt x="57" y="28"/>
                  </a:lnTo>
                  <a:lnTo>
                    <a:pt x="55" y="23"/>
                  </a:lnTo>
                  <a:lnTo>
                    <a:pt x="48" y="25"/>
                  </a:lnTo>
                  <a:lnTo>
                    <a:pt x="42" y="28"/>
                  </a:lnTo>
                  <a:lnTo>
                    <a:pt x="36" y="31"/>
                  </a:lnTo>
                  <a:lnTo>
                    <a:pt x="29" y="33"/>
                  </a:lnTo>
                  <a:lnTo>
                    <a:pt x="22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0" y="32"/>
                  </a:lnTo>
                  <a:lnTo>
                    <a:pt x="4" y="21"/>
                  </a:lnTo>
                  <a:lnTo>
                    <a:pt x="13" y="12"/>
                  </a:lnTo>
                  <a:lnTo>
                    <a:pt x="17" y="8"/>
                  </a:lnTo>
                  <a:lnTo>
                    <a:pt x="23" y="5"/>
                  </a:lnTo>
                  <a:lnTo>
                    <a:pt x="28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7" name="Freeform 403"/>
            <p:cNvSpPr>
              <a:spLocks/>
            </p:cNvSpPr>
            <p:nvPr/>
          </p:nvSpPr>
          <p:spPr bwMode="auto">
            <a:xfrm>
              <a:off x="6726" y="3671"/>
              <a:ext cx="12" cy="9"/>
            </a:xfrm>
            <a:custGeom>
              <a:avLst/>
              <a:gdLst>
                <a:gd name="T0" fmla="*/ 0 w 50"/>
                <a:gd name="T1" fmla="*/ 0 h 37"/>
                <a:gd name="T2" fmla="*/ 0 w 50"/>
                <a:gd name="T3" fmla="*/ 0 h 37"/>
                <a:gd name="T4" fmla="*/ 0 w 50"/>
                <a:gd name="T5" fmla="*/ 0 h 37"/>
                <a:gd name="T6" fmla="*/ 0 w 50"/>
                <a:gd name="T7" fmla="*/ 0 h 37"/>
                <a:gd name="T8" fmla="*/ 0 w 50"/>
                <a:gd name="T9" fmla="*/ 0 h 37"/>
                <a:gd name="T10" fmla="*/ 0 w 50"/>
                <a:gd name="T11" fmla="*/ 0 h 37"/>
                <a:gd name="T12" fmla="*/ 0 w 50"/>
                <a:gd name="T13" fmla="*/ 0 h 37"/>
                <a:gd name="T14" fmla="*/ 0 w 50"/>
                <a:gd name="T15" fmla="*/ 0 h 37"/>
                <a:gd name="T16" fmla="*/ 0 w 50"/>
                <a:gd name="T17" fmla="*/ 0 h 37"/>
                <a:gd name="T18" fmla="*/ 0 w 50"/>
                <a:gd name="T19" fmla="*/ 0 h 37"/>
                <a:gd name="T20" fmla="*/ 0 w 50"/>
                <a:gd name="T21" fmla="*/ 0 h 37"/>
                <a:gd name="T22" fmla="*/ 0 w 50"/>
                <a:gd name="T23" fmla="*/ 0 h 37"/>
                <a:gd name="T24" fmla="*/ 0 w 50"/>
                <a:gd name="T25" fmla="*/ 0 h 37"/>
                <a:gd name="T26" fmla="*/ 0 w 50"/>
                <a:gd name="T27" fmla="*/ 0 h 37"/>
                <a:gd name="T28" fmla="*/ 0 w 50"/>
                <a:gd name="T29" fmla="*/ 0 h 37"/>
                <a:gd name="T30" fmla="*/ 0 w 50"/>
                <a:gd name="T31" fmla="*/ 0 h 37"/>
                <a:gd name="T32" fmla="*/ 0 w 50"/>
                <a:gd name="T33" fmla="*/ 0 h 37"/>
                <a:gd name="T34" fmla="*/ 0 w 50"/>
                <a:gd name="T35" fmla="*/ 0 h 37"/>
                <a:gd name="T36" fmla="*/ 0 w 50"/>
                <a:gd name="T37" fmla="*/ 0 h 37"/>
                <a:gd name="T38" fmla="*/ 0 w 50"/>
                <a:gd name="T39" fmla="*/ 0 h 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37"/>
                <a:gd name="T62" fmla="*/ 50 w 50"/>
                <a:gd name="T63" fmla="*/ 37 h 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37">
                  <a:moveTo>
                    <a:pt x="39" y="0"/>
                  </a:moveTo>
                  <a:lnTo>
                    <a:pt x="45" y="2"/>
                  </a:lnTo>
                  <a:lnTo>
                    <a:pt x="48" y="7"/>
                  </a:lnTo>
                  <a:lnTo>
                    <a:pt x="50" y="10"/>
                  </a:lnTo>
                  <a:lnTo>
                    <a:pt x="50" y="15"/>
                  </a:lnTo>
                  <a:lnTo>
                    <a:pt x="45" y="21"/>
                  </a:lnTo>
                  <a:lnTo>
                    <a:pt x="41" y="25"/>
                  </a:lnTo>
                  <a:lnTo>
                    <a:pt x="32" y="30"/>
                  </a:lnTo>
                  <a:lnTo>
                    <a:pt x="20" y="35"/>
                  </a:lnTo>
                  <a:lnTo>
                    <a:pt x="9" y="37"/>
                  </a:lnTo>
                  <a:lnTo>
                    <a:pt x="0" y="36"/>
                  </a:lnTo>
                  <a:lnTo>
                    <a:pt x="3" y="30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7" y="14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3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8" name="Freeform 404"/>
            <p:cNvSpPr>
              <a:spLocks/>
            </p:cNvSpPr>
            <p:nvPr/>
          </p:nvSpPr>
          <p:spPr bwMode="auto">
            <a:xfrm>
              <a:off x="7103" y="3674"/>
              <a:ext cx="8" cy="7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w 31"/>
                <a:gd name="T21" fmla="*/ 0 h 29"/>
                <a:gd name="T22" fmla="*/ 0 w 31"/>
                <a:gd name="T23" fmla="*/ 0 h 29"/>
                <a:gd name="T24" fmla="*/ 0 w 31"/>
                <a:gd name="T25" fmla="*/ 0 h 29"/>
                <a:gd name="T26" fmla="*/ 0 w 31"/>
                <a:gd name="T27" fmla="*/ 0 h 29"/>
                <a:gd name="T28" fmla="*/ 0 w 31"/>
                <a:gd name="T29" fmla="*/ 0 h 29"/>
                <a:gd name="T30" fmla="*/ 0 w 31"/>
                <a:gd name="T31" fmla="*/ 0 h 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"/>
                <a:gd name="T49" fmla="*/ 0 h 29"/>
                <a:gd name="T50" fmla="*/ 31 w 31"/>
                <a:gd name="T51" fmla="*/ 29 h 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" h="29">
                  <a:moveTo>
                    <a:pt x="17" y="0"/>
                  </a:moveTo>
                  <a:lnTo>
                    <a:pt x="26" y="4"/>
                  </a:lnTo>
                  <a:lnTo>
                    <a:pt x="30" y="10"/>
                  </a:lnTo>
                  <a:lnTo>
                    <a:pt x="31" y="13"/>
                  </a:lnTo>
                  <a:lnTo>
                    <a:pt x="30" y="19"/>
                  </a:lnTo>
                  <a:lnTo>
                    <a:pt x="25" y="21"/>
                  </a:lnTo>
                  <a:lnTo>
                    <a:pt x="19" y="24"/>
                  </a:lnTo>
                  <a:lnTo>
                    <a:pt x="14" y="26"/>
                  </a:lnTo>
                  <a:lnTo>
                    <a:pt x="8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9" name="Freeform 405"/>
            <p:cNvSpPr>
              <a:spLocks/>
            </p:cNvSpPr>
            <p:nvPr/>
          </p:nvSpPr>
          <p:spPr bwMode="auto">
            <a:xfrm>
              <a:off x="6797" y="3682"/>
              <a:ext cx="20" cy="19"/>
            </a:xfrm>
            <a:custGeom>
              <a:avLst/>
              <a:gdLst>
                <a:gd name="T0" fmla="*/ 0 w 81"/>
                <a:gd name="T1" fmla="*/ 0 h 75"/>
                <a:gd name="T2" fmla="*/ 0 w 81"/>
                <a:gd name="T3" fmla="*/ 0 h 75"/>
                <a:gd name="T4" fmla="*/ 0 w 81"/>
                <a:gd name="T5" fmla="*/ 0 h 75"/>
                <a:gd name="T6" fmla="*/ 0 w 81"/>
                <a:gd name="T7" fmla="*/ 0 h 75"/>
                <a:gd name="T8" fmla="*/ 0 w 81"/>
                <a:gd name="T9" fmla="*/ 0 h 75"/>
                <a:gd name="T10" fmla="*/ 0 w 81"/>
                <a:gd name="T11" fmla="*/ 0 h 75"/>
                <a:gd name="T12" fmla="*/ 0 w 81"/>
                <a:gd name="T13" fmla="*/ 0 h 75"/>
                <a:gd name="T14" fmla="*/ 0 w 81"/>
                <a:gd name="T15" fmla="*/ 0 h 75"/>
                <a:gd name="T16" fmla="*/ 0 w 81"/>
                <a:gd name="T17" fmla="*/ 0 h 75"/>
                <a:gd name="T18" fmla="*/ 0 w 81"/>
                <a:gd name="T19" fmla="*/ 0 h 75"/>
                <a:gd name="T20" fmla="*/ 0 w 81"/>
                <a:gd name="T21" fmla="*/ 0 h 75"/>
                <a:gd name="T22" fmla="*/ 0 w 81"/>
                <a:gd name="T23" fmla="*/ 0 h 75"/>
                <a:gd name="T24" fmla="*/ 0 w 81"/>
                <a:gd name="T25" fmla="*/ 0 h 75"/>
                <a:gd name="T26" fmla="*/ 0 w 81"/>
                <a:gd name="T27" fmla="*/ 0 h 75"/>
                <a:gd name="T28" fmla="*/ 0 w 81"/>
                <a:gd name="T29" fmla="*/ 0 h 75"/>
                <a:gd name="T30" fmla="*/ 0 w 81"/>
                <a:gd name="T31" fmla="*/ 0 h 75"/>
                <a:gd name="T32" fmla="*/ 0 w 81"/>
                <a:gd name="T33" fmla="*/ 0 h 75"/>
                <a:gd name="T34" fmla="*/ 0 w 81"/>
                <a:gd name="T35" fmla="*/ 0 h 75"/>
                <a:gd name="T36" fmla="*/ 0 w 81"/>
                <a:gd name="T37" fmla="*/ 0 h 75"/>
                <a:gd name="T38" fmla="*/ 0 w 81"/>
                <a:gd name="T39" fmla="*/ 0 h 75"/>
                <a:gd name="T40" fmla="*/ 0 w 81"/>
                <a:gd name="T41" fmla="*/ 0 h 75"/>
                <a:gd name="T42" fmla="*/ 0 w 81"/>
                <a:gd name="T43" fmla="*/ 0 h 75"/>
                <a:gd name="T44" fmla="*/ 0 w 81"/>
                <a:gd name="T45" fmla="*/ 0 h 75"/>
                <a:gd name="T46" fmla="*/ 0 w 81"/>
                <a:gd name="T47" fmla="*/ 0 h 75"/>
                <a:gd name="T48" fmla="*/ 0 w 81"/>
                <a:gd name="T49" fmla="*/ 0 h 75"/>
                <a:gd name="T50" fmla="*/ 0 w 81"/>
                <a:gd name="T51" fmla="*/ 0 h 75"/>
                <a:gd name="T52" fmla="*/ 0 w 81"/>
                <a:gd name="T53" fmla="*/ 0 h 75"/>
                <a:gd name="T54" fmla="*/ 0 w 81"/>
                <a:gd name="T55" fmla="*/ 0 h 75"/>
                <a:gd name="T56" fmla="*/ 0 w 81"/>
                <a:gd name="T57" fmla="*/ 0 h 75"/>
                <a:gd name="T58" fmla="*/ 0 w 81"/>
                <a:gd name="T59" fmla="*/ 0 h 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"/>
                <a:gd name="T91" fmla="*/ 0 h 75"/>
                <a:gd name="T92" fmla="*/ 81 w 81"/>
                <a:gd name="T93" fmla="*/ 75 h 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" h="75">
                  <a:moveTo>
                    <a:pt x="48" y="0"/>
                  </a:moveTo>
                  <a:lnTo>
                    <a:pt x="59" y="8"/>
                  </a:lnTo>
                  <a:lnTo>
                    <a:pt x="68" y="17"/>
                  </a:lnTo>
                  <a:lnTo>
                    <a:pt x="72" y="21"/>
                  </a:lnTo>
                  <a:lnTo>
                    <a:pt x="75" y="27"/>
                  </a:lnTo>
                  <a:lnTo>
                    <a:pt x="78" y="32"/>
                  </a:lnTo>
                  <a:lnTo>
                    <a:pt x="81" y="38"/>
                  </a:lnTo>
                  <a:lnTo>
                    <a:pt x="72" y="35"/>
                  </a:lnTo>
                  <a:lnTo>
                    <a:pt x="63" y="36"/>
                  </a:lnTo>
                  <a:lnTo>
                    <a:pt x="55" y="39"/>
                  </a:lnTo>
                  <a:lnTo>
                    <a:pt x="48" y="46"/>
                  </a:lnTo>
                  <a:lnTo>
                    <a:pt x="39" y="52"/>
                  </a:lnTo>
                  <a:lnTo>
                    <a:pt x="33" y="61"/>
                  </a:lnTo>
                  <a:lnTo>
                    <a:pt x="27" y="67"/>
                  </a:lnTo>
                  <a:lnTo>
                    <a:pt x="25" y="75"/>
                  </a:lnTo>
                  <a:lnTo>
                    <a:pt x="16" y="73"/>
                  </a:lnTo>
                  <a:lnTo>
                    <a:pt x="10" y="73"/>
                  </a:lnTo>
                  <a:lnTo>
                    <a:pt x="4" y="71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2" y="47"/>
                  </a:lnTo>
                  <a:lnTo>
                    <a:pt x="8" y="40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8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0" name="Freeform 406"/>
            <p:cNvSpPr>
              <a:spLocks/>
            </p:cNvSpPr>
            <p:nvPr/>
          </p:nvSpPr>
          <p:spPr bwMode="auto">
            <a:xfrm>
              <a:off x="6816" y="3682"/>
              <a:ext cx="34" cy="23"/>
            </a:xfrm>
            <a:custGeom>
              <a:avLst/>
              <a:gdLst>
                <a:gd name="T0" fmla="*/ 0 w 136"/>
                <a:gd name="T1" fmla="*/ 0 h 92"/>
                <a:gd name="T2" fmla="*/ 0 w 136"/>
                <a:gd name="T3" fmla="*/ 0 h 92"/>
                <a:gd name="T4" fmla="*/ 0 w 136"/>
                <a:gd name="T5" fmla="*/ 0 h 92"/>
                <a:gd name="T6" fmla="*/ 0 w 136"/>
                <a:gd name="T7" fmla="*/ 0 h 92"/>
                <a:gd name="T8" fmla="*/ 0 w 136"/>
                <a:gd name="T9" fmla="*/ 0 h 92"/>
                <a:gd name="T10" fmla="*/ 0 w 136"/>
                <a:gd name="T11" fmla="*/ 0 h 92"/>
                <a:gd name="T12" fmla="*/ 0 w 136"/>
                <a:gd name="T13" fmla="*/ 0 h 92"/>
                <a:gd name="T14" fmla="*/ 0 w 136"/>
                <a:gd name="T15" fmla="*/ 0 h 92"/>
                <a:gd name="T16" fmla="*/ 0 w 136"/>
                <a:gd name="T17" fmla="*/ 0 h 92"/>
                <a:gd name="T18" fmla="*/ 0 w 136"/>
                <a:gd name="T19" fmla="*/ 0 h 92"/>
                <a:gd name="T20" fmla="*/ 0 w 136"/>
                <a:gd name="T21" fmla="*/ 0 h 92"/>
                <a:gd name="T22" fmla="*/ 0 w 136"/>
                <a:gd name="T23" fmla="*/ 0 h 92"/>
                <a:gd name="T24" fmla="*/ 0 w 136"/>
                <a:gd name="T25" fmla="*/ 0 h 92"/>
                <a:gd name="T26" fmla="*/ 0 w 136"/>
                <a:gd name="T27" fmla="*/ 0 h 92"/>
                <a:gd name="T28" fmla="*/ 0 w 136"/>
                <a:gd name="T29" fmla="*/ 0 h 92"/>
                <a:gd name="T30" fmla="*/ 0 w 136"/>
                <a:gd name="T31" fmla="*/ 0 h 92"/>
                <a:gd name="T32" fmla="*/ 0 w 136"/>
                <a:gd name="T33" fmla="*/ 0 h 92"/>
                <a:gd name="T34" fmla="*/ 0 w 136"/>
                <a:gd name="T35" fmla="*/ 0 h 92"/>
                <a:gd name="T36" fmla="*/ 0 w 136"/>
                <a:gd name="T37" fmla="*/ 0 h 92"/>
                <a:gd name="T38" fmla="*/ 0 w 136"/>
                <a:gd name="T39" fmla="*/ 0 h 92"/>
                <a:gd name="T40" fmla="*/ 0 w 136"/>
                <a:gd name="T41" fmla="*/ 0 h 92"/>
                <a:gd name="T42" fmla="*/ 0 w 136"/>
                <a:gd name="T43" fmla="*/ 0 h 92"/>
                <a:gd name="T44" fmla="*/ 0 w 136"/>
                <a:gd name="T45" fmla="*/ 0 h 92"/>
                <a:gd name="T46" fmla="*/ 0 w 136"/>
                <a:gd name="T47" fmla="*/ 0 h 92"/>
                <a:gd name="T48" fmla="*/ 0 w 136"/>
                <a:gd name="T49" fmla="*/ 0 h 92"/>
                <a:gd name="T50" fmla="*/ 0 w 136"/>
                <a:gd name="T51" fmla="*/ 0 h 92"/>
                <a:gd name="T52" fmla="*/ 0 w 136"/>
                <a:gd name="T53" fmla="*/ 0 h 92"/>
                <a:gd name="T54" fmla="*/ 0 w 136"/>
                <a:gd name="T55" fmla="*/ 0 h 92"/>
                <a:gd name="T56" fmla="*/ 0 w 136"/>
                <a:gd name="T57" fmla="*/ 0 h 92"/>
                <a:gd name="T58" fmla="*/ 0 w 136"/>
                <a:gd name="T59" fmla="*/ 0 h 92"/>
                <a:gd name="T60" fmla="*/ 0 w 136"/>
                <a:gd name="T61" fmla="*/ 0 h 92"/>
                <a:gd name="T62" fmla="*/ 0 w 136"/>
                <a:gd name="T63" fmla="*/ 0 h 92"/>
                <a:gd name="T64" fmla="*/ 0 w 136"/>
                <a:gd name="T65" fmla="*/ 0 h 92"/>
                <a:gd name="T66" fmla="*/ 0 w 136"/>
                <a:gd name="T67" fmla="*/ 0 h 92"/>
                <a:gd name="T68" fmla="*/ 0 w 136"/>
                <a:gd name="T69" fmla="*/ 0 h 92"/>
                <a:gd name="T70" fmla="*/ 0 w 136"/>
                <a:gd name="T71" fmla="*/ 0 h 92"/>
                <a:gd name="T72" fmla="*/ 0 w 136"/>
                <a:gd name="T73" fmla="*/ 0 h 92"/>
                <a:gd name="T74" fmla="*/ 0 w 136"/>
                <a:gd name="T75" fmla="*/ 0 h 92"/>
                <a:gd name="T76" fmla="*/ 0 w 136"/>
                <a:gd name="T77" fmla="*/ 0 h 92"/>
                <a:gd name="T78" fmla="*/ 0 w 136"/>
                <a:gd name="T79" fmla="*/ 0 h 92"/>
                <a:gd name="T80" fmla="*/ 0 w 136"/>
                <a:gd name="T81" fmla="*/ 0 h 92"/>
                <a:gd name="T82" fmla="*/ 0 w 136"/>
                <a:gd name="T83" fmla="*/ 0 h 92"/>
                <a:gd name="T84" fmla="*/ 0 w 136"/>
                <a:gd name="T85" fmla="*/ 0 h 92"/>
                <a:gd name="T86" fmla="*/ 0 w 136"/>
                <a:gd name="T87" fmla="*/ 0 h 92"/>
                <a:gd name="T88" fmla="*/ 0 w 136"/>
                <a:gd name="T89" fmla="*/ 0 h 92"/>
                <a:gd name="T90" fmla="*/ 0 w 136"/>
                <a:gd name="T91" fmla="*/ 0 h 92"/>
                <a:gd name="T92" fmla="*/ 0 w 136"/>
                <a:gd name="T93" fmla="*/ 0 h 92"/>
                <a:gd name="T94" fmla="*/ 0 w 136"/>
                <a:gd name="T95" fmla="*/ 0 h 92"/>
                <a:gd name="T96" fmla="*/ 0 w 136"/>
                <a:gd name="T97" fmla="*/ 0 h 92"/>
                <a:gd name="T98" fmla="*/ 0 w 136"/>
                <a:gd name="T99" fmla="*/ 0 h 92"/>
                <a:gd name="T100" fmla="*/ 0 w 136"/>
                <a:gd name="T101" fmla="*/ 0 h 92"/>
                <a:gd name="T102" fmla="*/ 0 w 136"/>
                <a:gd name="T103" fmla="*/ 0 h 92"/>
                <a:gd name="T104" fmla="*/ 0 w 136"/>
                <a:gd name="T105" fmla="*/ 0 h 92"/>
                <a:gd name="T106" fmla="*/ 0 w 136"/>
                <a:gd name="T107" fmla="*/ 0 h 92"/>
                <a:gd name="T108" fmla="*/ 0 w 136"/>
                <a:gd name="T109" fmla="*/ 0 h 92"/>
                <a:gd name="T110" fmla="*/ 0 w 136"/>
                <a:gd name="T111" fmla="*/ 0 h 92"/>
                <a:gd name="T112" fmla="*/ 0 w 136"/>
                <a:gd name="T113" fmla="*/ 0 h 92"/>
                <a:gd name="T114" fmla="*/ 0 w 136"/>
                <a:gd name="T115" fmla="*/ 0 h 92"/>
                <a:gd name="T116" fmla="*/ 0 w 136"/>
                <a:gd name="T117" fmla="*/ 0 h 92"/>
                <a:gd name="T118" fmla="*/ 0 w 136"/>
                <a:gd name="T119" fmla="*/ 0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6"/>
                <a:gd name="T181" fmla="*/ 0 h 92"/>
                <a:gd name="T182" fmla="*/ 136 w 136"/>
                <a:gd name="T183" fmla="*/ 92 h 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6" h="92">
                  <a:moveTo>
                    <a:pt x="100" y="1"/>
                  </a:move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2" y="6"/>
                  </a:lnTo>
                  <a:lnTo>
                    <a:pt x="131" y="11"/>
                  </a:lnTo>
                  <a:lnTo>
                    <a:pt x="136" y="20"/>
                  </a:lnTo>
                  <a:lnTo>
                    <a:pt x="135" y="23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4" y="31"/>
                  </a:lnTo>
                  <a:lnTo>
                    <a:pt x="118" y="32"/>
                  </a:lnTo>
                  <a:lnTo>
                    <a:pt x="112" y="33"/>
                  </a:lnTo>
                  <a:lnTo>
                    <a:pt x="106" y="31"/>
                  </a:lnTo>
                  <a:lnTo>
                    <a:pt x="100" y="31"/>
                  </a:lnTo>
                  <a:lnTo>
                    <a:pt x="94" y="31"/>
                  </a:lnTo>
                  <a:lnTo>
                    <a:pt x="90" y="33"/>
                  </a:lnTo>
                  <a:lnTo>
                    <a:pt x="80" y="38"/>
                  </a:lnTo>
                  <a:lnTo>
                    <a:pt x="76" y="45"/>
                  </a:lnTo>
                  <a:lnTo>
                    <a:pt x="71" y="53"/>
                  </a:lnTo>
                  <a:lnTo>
                    <a:pt x="68" y="63"/>
                  </a:lnTo>
                  <a:lnTo>
                    <a:pt x="67" y="68"/>
                  </a:lnTo>
                  <a:lnTo>
                    <a:pt x="68" y="74"/>
                  </a:lnTo>
                  <a:lnTo>
                    <a:pt x="68" y="80"/>
                  </a:lnTo>
                  <a:lnTo>
                    <a:pt x="72" y="86"/>
                  </a:lnTo>
                  <a:lnTo>
                    <a:pt x="72" y="88"/>
                  </a:lnTo>
                  <a:lnTo>
                    <a:pt x="72" y="92"/>
                  </a:lnTo>
                  <a:lnTo>
                    <a:pt x="65" y="87"/>
                  </a:lnTo>
                  <a:lnTo>
                    <a:pt x="59" y="86"/>
                  </a:lnTo>
                  <a:lnTo>
                    <a:pt x="53" y="85"/>
                  </a:lnTo>
                  <a:lnTo>
                    <a:pt x="48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3" y="85"/>
                  </a:lnTo>
                  <a:lnTo>
                    <a:pt x="30" y="80"/>
                  </a:lnTo>
                  <a:lnTo>
                    <a:pt x="25" y="85"/>
                  </a:lnTo>
                  <a:lnTo>
                    <a:pt x="17" y="88"/>
                  </a:lnTo>
                  <a:lnTo>
                    <a:pt x="7" y="89"/>
                  </a:lnTo>
                  <a:lnTo>
                    <a:pt x="0" y="92"/>
                  </a:lnTo>
                  <a:lnTo>
                    <a:pt x="1" y="85"/>
                  </a:lnTo>
                  <a:lnTo>
                    <a:pt x="6" y="77"/>
                  </a:lnTo>
                  <a:lnTo>
                    <a:pt x="9" y="68"/>
                  </a:lnTo>
                  <a:lnTo>
                    <a:pt x="17" y="61"/>
                  </a:lnTo>
                  <a:lnTo>
                    <a:pt x="21" y="54"/>
                  </a:lnTo>
                  <a:lnTo>
                    <a:pt x="27" y="53"/>
                  </a:lnTo>
                  <a:lnTo>
                    <a:pt x="29" y="52"/>
                  </a:lnTo>
                  <a:lnTo>
                    <a:pt x="30" y="53"/>
                  </a:lnTo>
                  <a:lnTo>
                    <a:pt x="31" y="57"/>
                  </a:lnTo>
                  <a:lnTo>
                    <a:pt x="32" y="63"/>
                  </a:lnTo>
                  <a:lnTo>
                    <a:pt x="42" y="54"/>
                  </a:lnTo>
                  <a:lnTo>
                    <a:pt x="53" y="49"/>
                  </a:lnTo>
                  <a:lnTo>
                    <a:pt x="61" y="43"/>
                  </a:lnTo>
                  <a:lnTo>
                    <a:pt x="70" y="35"/>
                  </a:lnTo>
                  <a:lnTo>
                    <a:pt x="76" y="28"/>
                  </a:lnTo>
                  <a:lnTo>
                    <a:pt x="83" y="21"/>
                  </a:lnTo>
                  <a:lnTo>
                    <a:pt x="86" y="17"/>
                  </a:lnTo>
                  <a:lnTo>
                    <a:pt x="90" y="11"/>
                  </a:lnTo>
                  <a:lnTo>
                    <a:pt x="95" y="7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1" name="Freeform 407"/>
            <p:cNvSpPr>
              <a:spLocks/>
            </p:cNvSpPr>
            <p:nvPr/>
          </p:nvSpPr>
          <p:spPr bwMode="auto">
            <a:xfrm>
              <a:off x="7041" y="3683"/>
              <a:ext cx="14" cy="15"/>
            </a:xfrm>
            <a:custGeom>
              <a:avLst/>
              <a:gdLst>
                <a:gd name="T0" fmla="*/ 0 w 55"/>
                <a:gd name="T1" fmla="*/ 0 h 60"/>
                <a:gd name="T2" fmla="*/ 0 w 55"/>
                <a:gd name="T3" fmla="*/ 0 h 60"/>
                <a:gd name="T4" fmla="*/ 0 w 55"/>
                <a:gd name="T5" fmla="*/ 0 h 60"/>
                <a:gd name="T6" fmla="*/ 0 w 55"/>
                <a:gd name="T7" fmla="*/ 0 h 60"/>
                <a:gd name="T8" fmla="*/ 0 w 55"/>
                <a:gd name="T9" fmla="*/ 0 h 60"/>
                <a:gd name="T10" fmla="*/ 0 w 55"/>
                <a:gd name="T11" fmla="*/ 0 h 60"/>
                <a:gd name="T12" fmla="*/ 0 w 55"/>
                <a:gd name="T13" fmla="*/ 0 h 60"/>
                <a:gd name="T14" fmla="*/ 0 w 55"/>
                <a:gd name="T15" fmla="*/ 0 h 60"/>
                <a:gd name="T16" fmla="*/ 0 w 55"/>
                <a:gd name="T17" fmla="*/ 0 h 60"/>
                <a:gd name="T18" fmla="*/ 0 w 55"/>
                <a:gd name="T19" fmla="*/ 0 h 60"/>
                <a:gd name="T20" fmla="*/ 0 w 55"/>
                <a:gd name="T21" fmla="*/ 0 h 60"/>
                <a:gd name="T22" fmla="*/ 0 w 55"/>
                <a:gd name="T23" fmla="*/ 0 h 60"/>
                <a:gd name="T24" fmla="*/ 0 w 55"/>
                <a:gd name="T25" fmla="*/ 0 h 60"/>
                <a:gd name="T26" fmla="*/ 0 w 55"/>
                <a:gd name="T27" fmla="*/ 0 h 60"/>
                <a:gd name="T28" fmla="*/ 0 w 55"/>
                <a:gd name="T29" fmla="*/ 0 h 60"/>
                <a:gd name="T30" fmla="*/ 0 w 55"/>
                <a:gd name="T31" fmla="*/ 0 h 60"/>
                <a:gd name="T32" fmla="*/ 0 w 55"/>
                <a:gd name="T33" fmla="*/ 0 h 60"/>
                <a:gd name="T34" fmla="*/ 0 w 55"/>
                <a:gd name="T35" fmla="*/ 0 h 60"/>
                <a:gd name="T36" fmla="*/ 0 w 55"/>
                <a:gd name="T37" fmla="*/ 0 h 60"/>
                <a:gd name="T38" fmla="*/ 0 w 55"/>
                <a:gd name="T39" fmla="*/ 0 h 60"/>
                <a:gd name="T40" fmla="*/ 0 w 55"/>
                <a:gd name="T41" fmla="*/ 0 h 60"/>
                <a:gd name="T42" fmla="*/ 0 w 55"/>
                <a:gd name="T43" fmla="*/ 0 h 60"/>
                <a:gd name="T44" fmla="*/ 0 w 55"/>
                <a:gd name="T45" fmla="*/ 0 h 60"/>
                <a:gd name="T46" fmla="*/ 0 w 55"/>
                <a:gd name="T47" fmla="*/ 0 h 60"/>
                <a:gd name="T48" fmla="*/ 0 w 55"/>
                <a:gd name="T49" fmla="*/ 0 h 60"/>
                <a:gd name="T50" fmla="*/ 0 w 55"/>
                <a:gd name="T51" fmla="*/ 0 h 60"/>
                <a:gd name="T52" fmla="*/ 0 w 55"/>
                <a:gd name="T53" fmla="*/ 0 h 60"/>
                <a:gd name="T54" fmla="*/ 0 w 55"/>
                <a:gd name="T55" fmla="*/ 0 h 60"/>
                <a:gd name="T56" fmla="*/ 0 w 55"/>
                <a:gd name="T57" fmla="*/ 0 h 60"/>
                <a:gd name="T58" fmla="*/ 0 w 55"/>
                <a:gd name="T59" fmla="*/ 0 h 60"/>
                <a:gd name="T60" fmla="*/ 0 w 55"/>
                <a:gd name="T61" fmla="*/ 0 h 60"/>
                <a:gd name="T62" fmla="*/ 0 w 55"/>
                <a:gd name="T63" fmla="*/ 0 h 60"/>
                <a:gd name="T64" fmla="*/ 0 w 55"/>
                <a:gd name="T65" fmla="*/ 0 h 60"/>
                <a:gd name="T66" fmla="*/ 0 w 55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5"/>
                <a:gd name="T103" fmla="*/ 0 h 60"/>
                <a:gd name="T104" fmla="*/ 55 w 55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5" h="60">
                  <a:moveTo>
                    <a:pt x="6" y="0"/>
                  </a:moveTo>
                  <a:lnTo>
                    <a:pt x="15" y="4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6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53" y="13"/>
                  </a:lnTo>
                  <a:lnTo>
                    <a:pt x="55" y="18"/>
                  </a:lnTo>
                  <a:lnTo>
                    <a:pt x="55" y="25"/>
                  </a:lnTo>
                  <a:lnTo>
                    <a:pt x="53" y="30"/>
                  </a:lnTo>
                  <a:lnTo>
                    <a:pt x="48" y="37"/>
                  </a:lnTo>
                  <a:lnTo>
                    <a:pt x="46" y="43"/>
                  </a:lnTo>
                  <a:lnTo>
                    <a:pt x="46" y="48"/>
                  </a:lnTo>
                  <a:lnTo>
                    <a:pt x="50" y="55"/>
                  </a:lnTo>
                  <a:lnTo>
                    <a:pt x="43" y="56"/>
                  </a:lnTo>
                  <a:lnTo>
                    <a:pt x="36" y="57"/>
                  </a:lnTo>
                  <a:lnTo>
                    <a:pt x="30" y="58"/>
                  </a:lnTo>
                  <a:lnTo>
                    <a:pt x="23" y="60"/>
                  </a:lnTo>
                  <a:lnTo>
                    <a:pt x="26" y="51"/>
                  </a:lnTo>
                  <a:lnTo>
                    <a:pt x="29" y="43"/>
                  </a:lnTo>
                  <a:lnTo>
                    <a:pt x="29" y="34"/>
                  </a:lnTo>
                  <a:lnTo>
                    <a:pt x="27" y="28"/>
                  </a:lnTo>
                  <a:lnTo>
                    <a:pt x="23" y="24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2" name="Freeform 408"/>
            <p:cNvSpPr>
              <a:spLocks/>
            </p:cNvSpPr>
            <p:nvPr/>
          </p:nvSpPr>
          <p:spPr bwMode="auto">
            <a:xfrm>
              <a:off x="6736" y="3684"/>
              <a:ext cx="9" cy="18"/>
            </a:xfrm>
            <a:custGeom>
              <a:avLst/>
              <a:gdLst>
                <a:gd name="T0" fmla="*/ 0 w 39"/>
                <a:gd name="T1" fmla="*/ 0 h 72"/>
                <a:gd name="T2" fmla="*/ 0 w 39"/>
                <a:gd name="T3" fmla="*/ 0 h 72"/>
                <a:gd name="T4" fmla="*/ 0 w 39"/>
                <a:gd name="T5" fmla="*/ 0 h 72"/>
                <a:gd name="T6" fmla="*/ 0 w 39"/>
                <a:gd name="T7" fmla="*/ 0 h 72"/>
                <a:gd name="T8" fmla="*/ 0 w 39"/>
                <a:gd name="T9" fmla="*/ 0 h 72"/>
                <a:gd name="T10" fmla="*/ 0 w 39"/>
                <a:gd name="T11" fmla="*/ 0 h 72"/>
                <a:gd name="T12" fmla="*/ 0 w 39"/>
                <a:gd name="T13" fmla="*/ 0 h 72"/>
                <a:gd name="T14" fmla="*/ 0 w 39"/>
                <a:gd name="T15" fmla="*/ 0 h 72"/>
                <a:gd name="T16" fmla="*/ 0 w 39"/>
                <a:gd name="T17" fmla="*/ 0 h 72"/>
                <a:gd name="T18" fmla="*/ 0 w 39"/>
                <a:gd name="T19" fmla="*/ 0 h 72"/>
                <a:gd name="T20" fmla="*/ 0 w 39"/>
                <a:gd name="T21" fmla="*/ 0 h 72"/>
                <a:gd name="T22" fmla="*/ 0 w 39"/>
                <a:gd name="T23" fmla="*/ 0 h 72"/>
                <a:gd name="T24" fmla="*/ 0 w 39"/>
                <a:gd name="T25" fmla="*/ 0 h 72"/>
                <a:gd name="T26" fmla="*/ 0 w 39"/>
                <a:gd name="T27" fmla="*/ 0 h 72"/>
                <a:gd name="T28" fmla="*/ 0 w 39"/>
                <a:gd name="T29" fmla="*/ 0 h 72"/>
                <a:gd name="T30" fmla="*/ 0 w 39"/>
                <a:gd name="T31" fmla="*/ 0 h 72"/>
                <a:gd name="T32" fmla="*/ 0 w 39"/>
                <a:gd name="T33" fmla="*/ 0 h 72"/>
                <a:gd name="T34" fmla="*/ 0 w 39"/>
                <a:gd name="T35" fmla="*/ 0 h 72"/>
                <a:gd name="T36" fmla="*/ 0 w 39"/>
                <a:gd name="T37" fmla="*/ 0 h 72"/>
                <a:gd name="T38" fmla="*/ 0 w 39"/>
                <a:gd name="T39" fmla="*/ 0 h 72"/>
                <a:gd name="T40" fmla="*/ 0 w 39"/>
                <a:gd name="T41" fmla="*/ 0 h 72"/>
                <a:gd name="T42" fmla="*/ 0 w 39"/>
                <a:gd name="T43" fmla="*/ 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72"/>
                <a:gd name="T68" fmla="*/ 39 w 39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72">
                  <a:moveTo>
                    <a:pt x="30" y="0"/>
                  </a:moveTo>
                  <a:lnTo>
                    <a:pt x="36" y="2"/>
                  </a:lnTo>
                  <a:lnTo>
                    <a:pt x="39" y="7"/>
                  </a:lnTo>
                  <a:lnTo>
                    <a:pt x="39" y="11"/>
                  </a:lnTo>
                  <a:lnTo>
                    <a:pt x="39" y="19"/>
                  </a:lnTo>
                  <a:lnTo>
                    <a:pt x="30" y="27"/>
                  </a:lnTo>
                  <a:lnTo>
                    <a:pt x="22" y="38"/>
                  </a:lnTo>
                  <a:lnTo>
                    <a:pt x="14" y="48"/>
                  </a:lnTo>
                  <a:lnTo>
                    <a:pt x="11" y="55"/>
                  </a:lnTo>
                  <a:lnTo>
                    <a:pt x="17" y="67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56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28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2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3" name="Freeform 409"/>
            <p:cNvSpPr>
              <a:spLocks/>
            </p:cNvSpPr>
            <p:nvPr/>
          </p:nvSpPr>
          <p:spPr bwMode="auto">
            <a:xfrm>
              <a:off x="7061" y="3687"/>
              <a:ext cx="11" cy="7"/>
            </a:xfrm>
            <a:custGeom>
              <a:avLst/>
              <a:gdLst>
                <a:gd name="T0" fmla="*/ 0 w 43"/>
                <a:gd name="T1" fmla="*/ 0 h 28"/>
                <a:gd name="T2" fmla="*/ 0 w 43"/>
                <a:gd name="T3" fmla="*/ 0 h 28"/>
                <a:gd name="T4" fmla="*/ 0 w 43"/>
                <a:gd name="T5" fmla="*/ 0 h 28"/>
                <a:gd name="T6" fmla="*/ 0 w 43"/>
                <a:gd name="T7" fmla="*/ 0 h 28"/>
                <a:gd name="T8" fmla="*/ 0 w 43"/>
                <a:gd name="T9" fmla="*/ 0 h 28"/>
                <a:gd name="T10" fmla="*/ 0 w 43"/>
                <a:gd name="T11" fmla="*/ 0 h 28"/>
                <a:gd name="T12" fmla="*/ 0 w 43"/>
                <a:gd name="T13" fmla="*/ 0 h 28"/>
                <a:gd name="T14" fmla="*/ 0 w 43"/>
                <a:gd name="T15" fmla="*/ 0 h 28"/>
                <a:gd name="T16" fmla="*/ 0 w 43"/>
                <a:gd name="T17" fmla="*/ 0 h 28"/>
                <a:gd name="T18" fmla="*/ 0 w 43"/>
                <a:gd name="T19" fmla="*/ 0 h 28"/>
                <a:gd name="T20" fmla="*/ 0 w 43"/>
                <a:gd name="T21" fmla="*/ 0 h 28"/>
                <a:gd name="T22" fmla="*/ 0 w 43"/>
                <a:gd name="T23" fmla="*/ 0 h 28"/>
                <a:gd name="T24" fmla="*/ 0 w 43"/>
                <a:gd name="T25" fmla="*/ 0 h 28"/>
                <a:gd name="T26" fmla="*/ 0 w 43"/>
                <a:gd name="T27" fmla="*/ 0 h 28"/>
                <a:gd name="T28" fmla="*/ 0 w 43"/>
                <a:gd name="T29" fmla="*/ 0 h 28"/>
                <a:gd name="T30" fmla="*/ 0 w 43"/>
                <a:gd name="T31" fmla="*/ 0 h 28"/>
                <a:gd name="T32" fmla="*/ 0 w 43"/>
                <a:gd name="T33" fmla="*/ 0 h 28"/>
                <a:gd name="T34" fmla="*/ 0 w 43"/>
                <a:gd name="T35" fmla="*/ 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"/>
                <a:gd name="T55" fmla="*/ 0 h 28"/>
                <a:gd name="T56" fmla="*/ 43 w 4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" h="28">
                  <a:moveTo>
                    <a:pt x="22" y="0"/>
                  </a:moveTo>
                  <a:lnTo>
                    <a:pt x="26" y="1"/>
                  </a:lnTo>
                  <a:lnTo>
                    <a:pt x="32" y="7"/>
                  </a:lnTo>
                  <a:lnTo>
                    <a:pt x="37" y="11"/>
                  </a:lnTo>
                  <a:lnTo>
                    <a:pt x="43" y="16"/>
                  </a:lnTo>
                  <a:lnTo>
                    <a:pt x="43" y="17"/>
                  </a:lnTo>
                  <a:lnTo>
                    <a:pt x="43" y="18"/>
                  </a:lnTo>
                  <a:lnTo>
                    <a:pt x="37" y="15"/>
                  </a:lnTo>
                  <a:lnTo>
                    <a:pt x="30" y="15"/>
                  </a:lnTo>
                  <a:lnTo>
                    <a:pt x="25" y="15"/>
                  </a:lnTo>
                  <a:lnTo>
                    <a:pt x="19" y="18"/>
                  </a:lnTo>
                  <a:lnTo>
                    <a:pt x="9" y="24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4" name="Freeform 410"/>
            <p:cNvSpPr>
              <a:spLocks/>
            </p:cNvSpPr>
            <p:nvPr/>
          </p:nvSpPr>
          <p:spPr bwMode="auto">
            <a:xfrm>
              <a:off x="6857" y="3688"/>
              <a:ext cx="17" cy="13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0 h 49"/>
                <a:gd name="T4" fmla="*/ 0 w 68"/>
                <a:gd name="T5" fmla="*/ 0 h 49"/>
                <a:gd name="T6" fmla="*/ 0 w 68"/>
                <a:gd name="T7" fmla="*/ 0 h 49"/>
                <a:gd name="T8" fmla="*/ 0 w 68"/>
                <a:gd name="T9" fmla="*/ 0 h 49"/>
                <a:gd name="T10" fmla="*/ 0 w 68"/>
                <a:gd name="T11" fmla="*/ 0 h 49"/>
                <a:gd name="T12" fmla="*/ 0 w 68"/>
                <a:gd name="T13" fmla="*/ 0 h 49"/>
                <a:gd name="T14" fmla="*/ 0 w 68"/>
                <a:gd name="T15" fmla="*/ 0 h 49"/>
                <a:gd name="T16" fmla="*/ 0 w 68"/>
                <a:gd name="T17" fmla="*/ 0 h 49"/>
                <a:gd name="T18" fmla="*/ 0 w 68"/>
                <a:gd name="T19" fmla="*/ 0 h 49"/>
                <a:gd name="T20" fmla="*/ 0 w 68"/>
                <a:gd name="T21" fmla="*/ 0 h 49"/>
                <a:gd name="T22" fmla="*/ 0 w 68"/>
                <a:gd name="T23" fmla="*/ 0 h 49"/>
                <a:gd name="T24" fmla="*/ 0 w 68"/>
                <a:gd name="T25" fmla="*/ 0 h 49"/>
                <a:gd name="T26" fmla="*/ 0 w 68"/>
                <a:gd name="T27" fmla="*/ 0 h 49"/>
                <a:gd name="T28" fmla="*/ 0 w 68"/>
                <a:gd name="T29" fmla="*/ 0 h 49"/>
                <a:gd name="T30" fmla="*/ 0 w 68"/>
                <a:gd name="T31" fmla="*/ 0 h 49"/>
                <a:gd name="T32" fmla="*/ 0 w 68"/>
                <a:gd name="T33" fmla="*/ 0 h 49"/>
                <a:gd name="T34" fmla="*/ 0 w 68"/>
                <a:gd name="T35" fmla="*/ 0 h 49"/>
                <a:gd name="T36" fmla="*/ 0 w 68"/>
                <a:gd name="T37" fmla="*/ 0 h 49"/>
                <a:gd name="T38" fmla="*/ 0 w 68"/>
                <a:gd name="T39" fmla="*/ 0 h 49"/>
                <a:gd name="T40" fmla="*/ 0 w 68"/>
                <a:gd name="T41" fmla="*/ 0 h 49"/>
                <a:gd name="T42" fmla="*/ 0 w 68"/>
                <a:gd name="T43" fmla="*/ 0 h 49"/>
                <a:gd name="T44" fmla="*/ 0 w 68"/>
                <a:gd name="T45" fmla="*/ 0 h 49"/>
                <a:gd name="T46" fmla="*/ 0 w 68"/>
                <a:gd name="T47" fmla="*/ 0 h 49"/>
                <a:gd name="T48" fmla="*/ 0 w 68"/>
                <a:gd name="T49" fmla="*/ 0 h 49"/>
                <a:gd name="T50" fmla="*/ 0 w 68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49"/>
                <a:gd name="T80" fmla="*/ 68 w 68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49">
                  <a:moveTo>
                    <a:pt x="54" y="0"/>
                  </a:moveTo>
                  <a:lnTo>
                    <a:pt x="59" y="4"/>
                  </a:lnTo>
                  <a:lnTo>
                    <a:pt x="63" y="9"/>
                  </a:lnTo>
                  <a:lnTo>
                    <a:pt x="67" y="16"/>
                  </a:lnTo>
                  <a:lnTo>
                    <a:pt x="68" y="24"/>
                  </a:lnTo>
                  <a:lnTo>
                    <a:pt x="60" y="22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2" y="30"/>
                  </a:lnTo>
                  <a:lnTo>
                    <a:pt x="36" y="35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15" y="48"/>
                  </a:lnTo>
                  <a:lnTo>
                    <a:pt x="10" y="49"/>
                  </a:lnTo>
                  <a:lnTo>
                    <a:pt x="4" y="48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12" y="33"/>
                  </a:lnTo>
                  <a:lnTo>
                    <a:pt x="17" y="26"/>
                  </a:lnTo>
                  <a:lnTo>
                    <a:pt x="24" y="21"/>
                  </a:lnTo>
                  <a:lnTo>
                    <a:pt x="29" y="16"/>
                  </a:lnTo>
                  <a:lnTo>
                    <a:pt x="37" y="10"/>
                  </a:lnTo>
                  <a:lnTo>
                    <a:pt x="4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5" name="Freeform 411"/>
            <p:cNvSpPr>
              <a:spLocks/>
            </p:cNvSpPr>
            <p:nvPr/>
          </p:nvSpPr>
          <p:spPr bwMode="auto">
            <a:xfrm>
              <a:off x="6713" y="3690"/>
              <a:ext cx="7" cy="8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0 h 31"/>
                <a:gd name="T6" fmla="*/ 0 w 30"/>
                <a:gd name="T7" fmla="*/ 0 h 31"/>
                <a:gd name="T8" fmla="*/ 0 w 30"/>
                <a:gd name="T9" fmla="*/ 0 h 31"/>
                <a:gd name="T10" fmla="*/ 0 w 30"/>
                <a:gd name="T11" fmla="*/ 0 h 31"/>
                <a:gd name="T12" fmla="*/ 0 w 30"/>
                <a:gd name="T13" fmla="*/ 0 h 31"/>
                <a:gd name="T14" fmla="*/ 0 w 30"/>
                <a:gd name="T15" fmla="*/ 0 h 31"/>
                <a:gd name="T16" fmla="*/ 0 w 30"/>
                <a:gd name="T17" fmla="*/ 0 h 31"/>
                <a:gd name="T18" fmla="*/ 0 w 30"/>
                <a:gd name="T19" fmla="*/ 0 h 31"/>
                <a:gd name="T20" fmla="*/ 0 w 30"/>
                <a:gd name="T21" fmla="*/ 0 h 31"/>
                <a:gd name="T22" fmla="*/ 0 w 30"/>
                <a:gd name="T23" fmla="*/ 0 h 31"/>
                <a:gd name="T24" fmla="*/ 0 w 30"/>
                <a:gd name="T25" fmla="*/ 0 h 31"/>
                <a:gd name="T26" fmla="*/ 0 w 30"/>
                <a:gd name="T27" fmla="*/ 0 h 31"/>
                <a:gd name="T28" fmla="*/ 0 w 30"/>
                <a:gd name="T29" fmla="*/ 0 h 31"/>
                <a:gd name="T30" fmla="*/ 0 w 30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31"/>
                <a:gd name="T50" fmla="*/ 30 w 30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31">
                  <a:moveTo>
                    <a:pt x="21" y="0"/>
                  </a:moveTo>
                  <a:lnTo>
                    <a:pt x="27" y="4"/>
                  </a:lnTo>
                  <a:lnTo>
                    <a:pt x="30" y="8"/>
                  </a:lnTo>
                  <a:lnTo>
                    <a:pt x="27" y="12"/>
                  </a:lnTo>
                  <a:lnTo>
                    <a:pt x="21" y="17"/>
                  </a:lnTo>
                  <a:lnTo>
                    <a:pt x="13" y="23"/>
                  </a:lnTo>
                  <a:lnTo>
                    <a:pt x="8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6" name="Freeform 412"/>
            <p:cNvSpPr>
              <a:spLocks/>
            </p:cNvSpPr>
            <p:nvPr/>
          </p:nvSpPr>
          <p:spPr bwMode="auto">
            <a:xfrm>
              <a:off x="6769" y="3693"/>
              <a:ext cx="17" cy="13"/>
            </a:xfrm>
            <a:custGeom>
              <a:avLst/>
              <a:gdLst>
                <a:gd name="T0" fmla="*/ 0 w 68"/>
                <a:gd name="T1" fmla="*/ 0 h 53"/>
                <a:gd name="T2" fmla="*/ 0 w 68"/>
                <a:gd name="T3" fmla="*/ 0 h 53"/>
                <a:gd name="T4" fmla="*/ 0 w 68"/>
                <a:gd name="T5" fmla="*/ 0 h 53"/>
                <a:gd name="T6" fmla="*/ 0 w 68"/>
                <a:gd name="T7" fmla="*/ 0 h 53"/>
                <a:gd name="T8" fmla="*/ 0 w 68"/>
                <a:gd name="T9" fmla="*/ 0 h 53"/>
                <a:gd name="T10" fmla="*/ 0 w 68"/>
                <a:gd name="T11" fmla="*/ 0 h 53"/>
                <a:gd name="T12" fmla="*/ 0 w 68"/>
                <a:gd name="T13" fmla="*/ 0 h 53"/>
                <a:gd name="T14" fmla="*/ 0 w 68"/>
                <a:gd name="T15" fmla="*/ 0 h 53"/>
                <a:gd name="T16" fmla="*/ 0 w 68"/>
                <a:gd name="T17" fmla="*/ 0 h 53"/>
                <a:gd name="T18" fmla="*/ 0 w 68"/>
                <a:gd name="T19" fmla="*/ 0 h 53"/>
                <a:gd name="T20" fmla="*/ 0 w 68"/>
                <a:gd name="T21" fmla="*/ 0 h 53"/>
                <a:gd name="T22" fmla="*/ 0 w 68"/>
                <a:gd name="T23" fmla="*/ 0 h 53"/>
                <a:gd name="T24" fmla="*/ 0 w 68"/>
                <a:gd name="T25" fmla="*/ 0 h 53"/>
                <a:gd name="T26" fmla="*/ 0 w 68"/>
                <a:gd name="T27" fmla="*/ 0 h 53"/>
                <a:gd name="T28" fmla="*/ 0 w 68"/>
                <a:gd name="T29" fmla="*/ 0 h 53"/>
                <a:gd name="T30" fmla="*/ 0 w 68"/>
                <a:gd name="T31" fmla="*/ 0 h 53"/>
                <a:gd name="T32" fmla="*/ 0 w 68"/>
                <a:gd name="T33" fmla="*/ 0 h 53"/>
                <a:gd name="T34" fmla="*/ 0 w 68"/>
                <a:gd name="T35" fmla="*/ 0 h 53"/>
                <a:gd name="T36" fmla="*/ 0 w 68"/>
                <a:gd name="T37" fmla="*/ 0 h 53"/>
                <a:gd name="T38" fmla="*/ 0 w 68"/>
                <a:gd name="T39" fmla="*/ 0 h 53"/>
                <a:gd name="T40" fmla="*/ 0 w 68"/>
                <a:gd name="T41" fmla="*/ 0 h 53"/>
                <a:gd name="T42" fmla="*/ 0 w 68"/>
                <a:gd name="T43" fmla="*/ 0 h 53"/>
                <a:gd name="T44" fmla="*/ 0 w 68"/>
                <a:gd name="T45" fmla="*/ 0 h 53"/>
                <a:gd name="T46" fmla="*/ 0 w 68"/>
                <a:gd name="T47" fmla="*/ 0 h 53"/>
                <a:gd name="T48" fmla="*/ 0 w 68"/>
                <a:gd name="T49" fmla="*/ 0 h 53"/>
                <a:gd name="T50" fmla="*/ 0 w 68"/>
                <a:gd name="T51" fmla="*/ 0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3"/>
                <a:gd name="T80" fmla="*/ 68 w 68"/>
                <a:gd name="T81" fmla="*/ 53 h 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3">
                  <a:moveTo>
                    <a:pt x="42" y="0"/>
                  </a:moveTo>
                  <a:lnTo>
                    <a:pt x="47" y="4"/>
                  </a:lnTo>
                  <a:lnTo>
                    <a:pt x="56" y="8"/>
                  </a:lnTo>
                  <a:lnTo>
                    <a:pt x="63" y="15"/>
                  </a:lnTo>
                  <a:lnTo>
                    <a:pt x="68" y="24"/>
                  </a:lnTo>
                  <a:lnTo>
                    <a:pt x="61" y="19"/>
                  </a:lnTo>
                  <a:lnTo>
                    <a:pt x="56" y="19"/>
                  </a:lnTo>
                  <a:lnTo>
                    <a:pt x="51" y="18"/>
                  </a:lnTo>
                  <a:lnTo>
                    <a:pt x="48" y="21"/>
                  </a:lnTo>
                  <a:lnTo>
                    <a:pt x="41" y="27"/>
                  </a:lnTo>
                  <a:lnTo>
                    <a:pt x="34" y="36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5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0" y="53"/>
                  </a:lnTo>
                  <a:lnTo>
                    <a:pt x="4" y="46"/>
                  </a:lnTo>
                  <a:lnTo>
                    <a:pt x="9" y="39"/>
                  </a:lnTo>
                  <a:lnTo>
                    <a:pt x="14" y="32"/>
                  </a:lnTo>
                  <a:lnTo>
                    <a:pt x="21" y="27"/>
                  </a:lnTo>
                  <a:lnTo>
                    <a:pt x="25" y="19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7" name="Freeform 413"/>
            <p:cNvSpPr>
              <a:spLocks/>
            </p:cNvSpPr>
            <p:nvPr/>
          </p:nvSpPr>
          <p:spPr bwMode="auto">
            <a:xfrm>
              <a:off x="6926" y="3693"/>
              <a:ext cx="17" cy="10"/>
            </a:xfrm>
            <a:custGeom>
              <a:avLst/>
              <a:gdLst>
                <a:gd name="T0" fmla="*/ 0 w 69"/>
                <a:gd name="T1" fmla="*/ 0 h 38"/>
                <a:gd name="T2" fmla="*/ 0 w 69"/>
                <a:gd name="T3" fmla="*/ 0 h 38"/>
                <a:gd name="T4" fmla="*/ 0 w 69"/>
                <a:gd name="T5" fmla="*/ 0 h 38"/>
                <a:gd name="T6" fmla="*/ 0 w 69"/>
                <a:gd name="T7" fmla="*/ 0 h 38"/>
                <a:gd name="T8" fmla="*/ 0 w 69"/>
                <a:gd name="T9" fmla="*/ 0 h 38"/>
                <a:gd name="T10" fmla="*/ 0 w 69"/>
                <a:gd name="T11" fmla="*/ 0 h 38"/>
                <a:gd name="T12" fmla="*/ 0 w 69"/>
                <a:gd name="T13" fmla="*/ 0 h 38"/>
                <a:gd name="T14" fmla="*/ 0 w 69"/>
                <a:gd name="T15" fmla="*/ 0 h 38"/>
                <a:gd name="T16" fmla="*/ 0 w 69"/>
                <a:gd name="T17" fmla="*/ 0 h 38"/>
                <a:gd name="T18" fmla="*/ 0 w 69"/>
                <a:gd name="T19" fmla="*/ 0 h 38"/>
                <a:gd name="T20" fmla="*/ 0 w 69"/>
                <a:gd name="T21" fmla="*/ 0 h 38"/>
                <a:gd name="T22" fmla="*/ 0 w 69"/>
                <a:gd name="T23" fmla="*/ 0 h 38"/>
                <a:gd name="T24" fmla="*/ 0 w 69"/>
                <a:gd name="T25" fmla="*/ 0 h 38"/>
                <a:gd name="T26" fmla="*/ 0 w 69"/>
                <a:gd name="T27" fmla="*/ 0 h 38"/>
                <a:gd name="T28" fmla="*/ 0 w 69"/>
                <a:gd name="T29" fmla="*/ 0 h 38"/>
                <a:gd name="T30" fmla="*/ 0 w 69"/>
                <a:gd name="T31" fmla="*/ 0 h 38"/>
                <a:gd name="T32" fmla="*/ 0 w 69"/>
                <a:gd name="T33" fmla="*/ 0 h 38"/>
                <a:gd name="T34" fmla="*/ 0 w 69"/>
                <a:gd name="T35" fmla="*/ 0 h 38"/>
                <a:gd name="T36" fmla="*/ 0 w 69"/>
                <a:gd name="T37" fmla="*/ 0 h 38"/>
                <a:gd name="T38" fmla="*/ 0 w 69"/>
                <a:gd name="T39" fmla="*/ 0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38"/>
                <a:gd name="T62" fmla="*/ 69 w 69"/>
                <a:gd name="T63" fmla="*/ 38 h 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38">
                  <a:moveTo>
                    <a:pt x="32" y="0"/>
                  </a:moveTo>
                  <a:lnTo>
                    <a:pt x="41" y="2"/>
                  </a:lnTo>
                  <a:lnTo>
                    <a:pt x="51" y="7"/>
                  </a:lnTo>
                  <a:lnTo>
                    <a:pt x="59" y="15"/>
                  </a:lnTo>
                  <a:lnTo>
                    <a:pt x="69" y="21"/>
                  </a:lnTo>
                  <a:lnTo>
                    <a:pt x="59" y="17"/>
                  </a:lnTo>
                  <a:lnTo>
                    <a:pt x="52" y="16"/>
                  </a:lnTo>
                  <a:lnTo>
                    <a:pt x="42" y="17"/>
                  </a:lnTo>
                  <a:lnTo>
                    <a:pt x="34" y="20"/>
                  </a:lnTo>
                  <a:lnTo>
                    <a:pt x="26" y="24"/>
                  </a:lnTo>
                  <a:lnTo>
                    <a:pt x="17" y="28"/>
                  </a:lnTo>
                  <a:lnTo>
                    <a:pt x="9" y="33"/>
                  </a:lnTo>
                  <a:lnTo>
                    <a:pt x="0" y="38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19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8" name="Freeform 414"/>
            <p:cNvSpPr>
              <a:spLocks/>
            </p:cNvSpPr>
            <p:nvPr/>
          </p:nvSpPr>
          <p:spPr bwMode="auto">
            <a:xfrm>
              <a:off x="7105" y="3694"/>
              <a:ext cx="17" cy="16"/>
            </a:xfrm>
            <a:custGeom>
              <a:avLst/>
              <a:gdLst>
                <a:gd name="T0" fmla="*/ 0 w 67"/>
                <a:gd name="T1" fmla="*/ 0 h 63"/>
                <a:gd name="T2" fmla="*/ 0 w 67"/>
                <a:gd name="T3" fmla="*/ 0 h 63"/>
                <a:gd name="T4" fmla="*/ 0 w 67"/>
                <a:gd name="T5" fmla="*/ 0 h 63"/>
                <a:gd name="T6" fmla="*/ 0 w 67"/>
                <a:gd name="T7" fmla="*/ 0 h 63"/>
                <a:gd name="T8" fmla="*/ 0 w 67"/>
                <a:gd name="T9" fmla="*/ 0 h 63"/>
                <a:gd name="T10" fmla="*/ 0 w 67"/>
                <a:gd name="T11" fmla="*/ 0 h 63"/>
                <a:gd name="T12" fmla="*/ 0 w 67"/>
                <a:gd name="T13" fmla="*/ 0 h 63"/>
                <a:gd name="T14" fmla="*/ 0 w 67"/>
                <a:gd name="T15" fmla="*/ 0 h 63"/>
                <a:gd name="T16" fmla="*/ 0 w 67"/>
                <a:gd name="T17" fmla="*/ 0 h 63"/>
                <a:gd name="T18" fmla="*/ 0 w 67"/>
                <a:gd name="T19" fmla="*/ 0 h 63"/>
                <a:gd name="T20" fmla="*/ 0 w 67"/>
                <a:gd name="T21" fmla="*/ 0 h 63"/>
                <a:gd name="T22" fmla="*/ 0 w 67"/>
                <a:gd name="T23" fmla="*/ 0 h 63"/>
                <a:gd name="T24" fmla="*/ 0 w 67"/>
                <a:gd name="T25" fmla="*/ 0 h 63"/>
                <a:gd name="T26" fmla="*/ 0 w 67"/>
                <a:gd name="T27" fmla="*/ 0 h 63"/>
                <a:gd name="T28" fmla="*/ 0 w 67"/>
                <a:gd name="T29" fmla="*/ 0 h 63"/>
                <a:gd name="T30" fmla="*/ 0 w 67"/>
                <a:gd name="T31" fmla="*/ 0 h 63"/>
                <a:gd name="T32" fmla="*/ 0 w 67"/>
                <a:gd name="T33" fmla="*/ 0 h 63"/>
                <a:gd name="T34" fmla="*/ 0 w 67"/>
                <a:gd name="T35" fmla="*/ 0 h 63"/>
                <a:gd name="T36" fmla="*/ 0 w 67"/>
                <a:gd name="T37" fmla="*/ 0 h 63"/>
                <a:gd name="T38" fmla="*/ 0 w 67"/>
                <a:gd name="T39" fmla="*/ 0 h 63"/>
                <a:gd name="T40" fmla="*/ 0 w 67"/>
                <a:gd name="T41" fmla="*/ 0 h 63"/>
                <a:gd name="T42" fmla="*/ 0 w 67"/>
                <a:gd name="T43" fmla="*/ 0 h 63"/>
                <a:gd name="T44" fmla="*/ 0 w 67"/>
                <a:gd name="T45" fmla="*/ 0 h 63"/>
                <a:gd name="T46" fmla="*/ 0 w 67"/>
                <a:gd name="T47" fmla="*/ 0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63"/>
                <a:gd name="T74" fmla="*/ 67 w 67"/>
                <a:gd name="T75" fmla="*/ 63 h 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63">
                  <a:moveTo>
                    <a:pt x="42" y="0"/>
                  </a:moveTo>
                  <a:lnTo>
                    <a:pt x="48" y="2"/>
                  </a:lnTo>
                  <a:lnTo>
                    <a:pt x="55" y="9"/>
                  </a:lnTo>
                  <a:lnTo>
                    <a:pt x="60" y="15"/>
                  </a:lnTo>
                  <a:lnTo>
                    <a:pt x="67" y="22"/>
                  </a:lnTo>
                  <a:lnTo>
                    <a:pt x="60" y="27"/>
                  </a:lnTo>
                  <a:lnTo>
                    <a:pt x="55" y="36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2" y="62"/>
                  </a:lnTo>
                  <a:lnTo>
                    <a:pt x="17" y="62"/>
                  </a:lnTo>
                  <a:lnTo>
                    <a:pt x="11" y="63"/>
                  </a:lnTo>
                  <a:lnTo>
                    <a:pt x="6" y="62"/>
                  </a:lnTo>
                  <a:lnTo>
                    <a:pt x="0" y="61"/>
                  </a:lnTo>
                  <a:lnTo>
                    <a:pt x="8" y="52"/>
                  </a:lnTo>
                  <a:lnTo>
                    <a:pt x="14" y="43"/>
                  </a:lnTo>
                  <a:lnTo>
                    <a:pt x="19" y="34"/>
                  </a:lnTo>
                  <a:lnTo>
                    <a:pt x="24" y="25"/>
                  </a:lnTo>
                  <a:lnTo>
                    <a:pt x="28" y="17"/>
                  </a:lnTo>
                  <a:lnTo>
                    <a:pt x="31" y="12"/>
                  </a:lnTo>
                  <a:lnTo>
                    <a:pt x="35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9" name="Freeform 415"/>
            <p:cNvSpPr>
              <a:spLocks/>
            </p:cNvSpPr>
            <p:nvPr/>
          </p:nvSpPr>
          <p:spPr bwMode="auto">
            <a:xfrm>
              <a:off x="6943" y="3696"/>
              <a:ext cx="12" cy="10"/>
            </a:xfrm>
            <a:custGeom>
              <a:avLst/>
              <a:gdLst>
                <a:gd name="T0" fmla="*/ 0 w 48"/>
                <a:gd name="T1" fmla="*/ 0 h 41"/>
                <a:gd name="T2" fmla="*/ 0 w 48"/>
                <a:gd name="T3" fmla="*/ 0 h 41"/>
                <a:gd name="T4" fmla="*/ 0 w 48"/>
                <a:gd name="T5" fmla="*/ 0 h 41"/>
                <a:gd name="T6" fmla="*/ 0 w 48"/>
                <a:gd name="T7" fmla="*/ 0 h 41"/>
                <a:gd name="T8" fmla="*/ 0 w 48"/>
                <a:gd name="T9" fmla="*/ 0 h 41"/>
                <a:gd name="T10" fmla="*/ 0 w 48"/>
                <a:gd name="T11" fmla="*/ 0 h 41"/>
                <a:gd name="T12" fmla="*/ 0 w 48"/>
                <a:gd name="T13" fmla="*/ 0 h 41"/>
                <a:gd name="T14" fmla="*/ 0 w 48"/>
                <a:gd name="T15" fmla="*/ 0 h 41"/>
                <a:gd name="T16" fmla="*/ 0 w 48"/>
                <a:gd name="T17" fmla="*/ 0 h 41"/>
                <a:gd name="T18" fmla="*/ 0 w 48"/>
                <a:gd name="T19" fmla="*/ 0 h 41"/>
                <a:gd name="T20" fmla="*/ 0 w 48"/>
                <a:gd name="T21" fmla="*/ 0 h 41"/>
                <a:gd name="T22" fmla="*/ 0 w 48"/>
                <a:gd name="T23" fmla="*/ 0 h 41"/>
                <a:gd name="T24" fmla="*/ 0 w 48"/>
                <a:gd name="T25" fmla="*/ 0 h 41"/>
                <a:gd name="T26" fmla="*/ 0 w 48"/>
                <a:gd name="T27" fmla="*/ 0 h 41"/>
                <a:gd name="T28" fmla="*/ 0 w 48"/>
                <a:gd name="T29" fmla="*/ 0 h 41"/>
                <a:gd name="T30" fmla="*/ 0 w 48"/>
                <a:gd name="T31" fmla="*/ 0 h 41"/>
                <a:gd name="T32" fmla="*/ 0 w 48"/>
                <a:gd name="T33" fmla="*/ 0 h 41"/>
                <a:gd name="T34" fmla="*/ 0 w 48"/>
                <a:gd name="T35" fmla="*/ 0 h 41"/>
                <a:gd name="T36" fmla="*/ 0 w 48"/>
                <a:gd name="T37" fmla="*/ 0 h 41"/>
                <a:gd name="T38" fmla="*/ 0 w 48"/>
                <a:gd name="T39" fmla="*/ 0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41"/>
                <a:gd name="T62" fmla="*/ 48 w 48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41">
                  <a:moveTo>
                    <a:pt x="35" y="0"/>
                  </a:moveTo>
                  <a:lnTo>
                    <a:pt x="41" y="1"/>
                  </a:lnTo>
                  <a:lnTo>
                    <a:pt x="44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4" y="17"/>
                  </a:lnTo>
                  <a:lnTo>
                    <a:pt x="41" y="22"/>
                  </a:lnTo>
                  <a:lnTo>
                    <a:pt x="35" y="27"/>
                  </a:lnTo>
                  <a:lnTo>
                    <a:pt x="26" y="32"/>
                  </a:lnTo>
                  <a:lnTo>
                    <a:pt x="19" y="37"/>
                  </a:lnTo>
                  <a:lnTo>
                    <a:pt x="10" y="39"/>
                  </a:lnTo>
                  <a:lnTo>
                    <a:pt x="5" y="41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0" name="Freeform 416"/>
            <p:cNvSpPr>
              <a:spLocks/>
            </p:cNvSpPr>
            <p:nvPr/>
          </p:nvSpPr>
          <p:spPr bwMode="auto">
            <a:xfrm>
              <a:off x="6978" y="3696"/>
              <a:ext cx="22" cy="14"/>
            </a:xfrm>
            <a:custGeom>
              <a:avLst/>
              <a:gdLst>
                <a:gd name="T0" fmla="*/ 0 w 86"/>
                <a:gd name="T1" fmla="*/ 0 h 56"/>
                <a:gd name="T2" fmla="*/ 0 w 86"/>
                <a:gd name="T3" fmla="*/ 0 h 56"/>
                <a:gd name="T4" fmla="*/ 0 w 86"/>
                <a:gd name="T5" fmla="*/ 0 h 56"/>
                <a:gd name="T6" fmla="*/ 0 w 86"/>
                <a:gd name="T7" fmla="*/ 0 h 56"/>
                <a:gd name="T8" fmla="*/ 0 w 86"/>
                <a:gd name="T9" fmla="*/ 0 h 56"/>
                <a:gd name="T10" fmla="*/ 0 w 86"/>
                <a:gd name="T11" fmla="*/ 0 h 56"/>
                <a:gd name="T12" fmla="*/ 0 w 86"/>
                <a:gd name="T13" fmla="*/ 0 h 56"/>
                <a:gd name="T14" fmla="*/ 0 w 86"/>
                <a:gd name="T15" fmla="*/ 0 h 56"/>
                <a:gd name="T16" fmla="*/ 0 w 86"/>
                <a:gd name="T17" fmla="*/ 0 h 56"/>
                <a:gd name="T18" fmla="*/ 0 w 86"/>
                <a:gd name="T19" fmla="*/ 0 h 56"/>
                <a:gd name="T20" fmla="*/ 0 w 86"/>
                <a:gd name="T21" fmla="*/ 0 h 56"/>
                <a:gd name="T22" fmla="*/ 0 w 86"/>
                <a:gd name="T23" fmla="*/ 0 h 56"/>
                <a:gd name="T24" fmla="*/ 0 w 86"/>
                <a:gd name="T25" fmla="*/ 0 h 56"/>
                <a:gd name="T26" fmla="*/ 0 w 86"/>
                <a:gd name="T27" fmla="*/ 0 h 56"/>
                <a:gd name="T28" fmla="*/ 0 w 86"/>
                <a:gd name="T29" fmla="*/ 0 h 56"/>
                <a:gd name="T30" fmla="*/ 0 w 86"/>
                <a:gd name="T31" fmla="*/ 0 h 56"/>
                <a:gd name="T32" fmla="*/ 0 w 86"/>
                <a:gd name="T33" fmla="*/ 0 h 56"/>
                <a:gd name="T34" fmla="*/ 0 w 86"/>
                <a:gd name="T35" fmla="*/ 0 h 56"/>
                <a:gd name="T36" fmla="*/ 0 w 86"/>
                <a:gd name="T37" fmla="*/ 0 h 56"/>
                <a:gd name="T38" fmla="*/ 0 w 86"/>
                <a:gd name="T39" fmla="*/ 0 h 56"/>
                <a:gd name="T40" fmla="*/ 0 w 86"/>
                <a:gd name="T41" fmla="*/ 0 h 56"/>
                <a:gd name="T42" fmla="*/ 0 w 86"/>
                <a:gd name="T43" fmla="*/ 0 h 56"/>
                <a:gd name="T44" fmla="*/ 0 w 86"/>
                <a:gd name="T45" fmla="*/ 0 h 56"/>
                <a:gd name="T46" fmla="*/ 0 w 86"/>
                <a:gd name="T47" fmla="*/ 0 h 56"/>
                <a:gd name="T48" fmla="*/ 0 w 86"/>
                <a:gd name="T49" fmla="*/ 0 h 56"/>
                <a:gd name="T50" fmla="*/ 0 w 86"/>
                <a:gd name="T51" fmla="*/ 0 h 56"/>
                <a:gd name="T52" fmla="*/ 0 w 86"/>
                <a:gd name="T53" fmla="*/ 0 h 56"/>
                <a:gd name="T54" fmla="*/ 0 w 86"/>
                <a:gd name="T55" fmla="*/ 0 h 56"/>
                <a:gd name="T56" fmla="*/ 0 w 86"/>
                <a:gd name="T57" fmla="*/ 0 h 56"/>
                <a:gd name="T58" fmla="*/ 0 w 86"/>
                <a:gd name="T59" fmla="*/ 0 h 56"/>
                <a:gd name="T60" fmla="*/ 0 w 86"/>
                <a:gd name="T61" fmla="*/ 0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56"/>
                <a:gd name="T95" fmla="*/ 86 w 86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56">
                  <a:moveTo>
                    <a:pt x="57" y="0"/>
                  </a:moveTo>
                  <a:lnTo>
                    <a:pt x="66" y="2"/>
                  </a:lnTo>
                  <a:lnTo>
                    <a:pt x="77" y="6"/>
                  </a:lnTo>
                  <a:lnTo>
                    <a:pt x="83" y="15"/>
                  </a:lnTo>
                  <a:lnTo>
                    <a:pt x="86" y="26"/>
                  </a:lnTo>
                  <a:lnTo>
                    <a:pt x="79" y="22"/>
                  </a:lnTo>
                  <a:lnTo>
                    <a:pt x="74" y="21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5" y="21"/>
                  </a:lnTo>
                  <a:lnTo>
                    <a:pt x="49" y="24"/>
                  </a:lnTo>
                  <a:lnTo>
                    <a:pt x="43" y="25"/>
                  </a:lnTo>
                  <a:lnTo>
                    <a:pt x="38" y="27"/>
                  </a:lnTo>
                  <a:lnTo>
                    <a:pt x="29" y="32"/>
                  </a:lnTo>
                  <a:lnTo>
                    <a:pt x="21" y="38"/>
                  </a:lnTo>
                  <a:lnTo>
                    <a:pt x="18" y="45"/>
                  </a:lnTo>
                  <a:lnTo>
                    <a:pt x="16" y="53"/>
                  </a:lnTo>
                  <a:lnTo>
                    <a:pt x="14" y="56"/>
                  </a:lnTo>
                  <a:lnTo>
                    <a:pt x="6" y="48"/>
                  </a:lnTo>
                  <a:lnTo>
                    <a:pt x="1" y="44"/>
                  </a:lnTo>
                  <a:lnTo>
                    <a:pt x="0" y="39"/>
                  </a:lnTo>
                  <a:lnTo>
                    <a:pt x="3" y="35"/>
                  </a:lnTo>
                  <a:lnTo>
                    <a:pt x="7" y="29"/>
                  </a:lnTo>
                  <a:lnTo>
                    <a:pt x="13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7" y="11"/>
                  </a:lnTo>
                  <a:lnTo>
                    <a:pt x="44" y="6"/>
                  </a:lnTo>
                  <a:lnTo>
                    <a:pt x="51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1" name="Freeform 417"/>
            <p:cNvSpPr>
              <a:spLocks/>
            </p:cNvSpPr>
            <p:nvPr/>
          </p:nvSpPr>
          <p:spPr bwMode="auto">
            <a:xfrm>
              <a:off x="7079" y="3699"/>
              <a:ext cx="18" cy="14"/>
            </a:xfrm>
            <a:custGeom>
              <a:avLst/>
              <a:gdLst>
                <a:gd name="T0" fmla="*/ 0 w 75"/>
                <a:gd name="T1" fmla="*/ 0 h 57"/>
                <a:gd name="T2" fmla="*/ 0 w 75"/>
                <a:gd name="T3" fmla="*/ 0 h 57"/>
                <a:gd name="T4" fmla="*/ 0 w 75"/>
                <a:gd name="T5" fmla="*/ 0 h 57"/>
                <a:gd name="T6" fmla="*/ 0 w 75"/>
                <a:gd name="T7" fmla="*/ 0 h 57"/>
                <a:gd name="T8" fmla="*/ 0 w 75"/>
                <a:gd name="T9" fmla="*/ 0 h 57"/>
                <a:gd name="T10" fmla="*/ 0 w 75"/>
                <a:gd name="T11" fmla="*/ 0 h 57"/>
                <a:gd name="T12" fmla="*/ 0 w 75"/>
                <a:gd name="T13" fmla="*/ 0 h 57"/>
                <a:gd name="T14" fmla="*/ 0 w 75"/>
                <a:gd name="T15" fmla="*/ 0 h 57"/>
                <a:gd name="T16" fmla="*/ 0 w 75"/>
                <a:gd name="T17" fmla="*/ 0 h 57"/>
                <a:gd name="T18" fmla="*/ 0 w 75"/>
                <a:gd name="T19" fmla="*/ 0 h 57"/>
                <a:gd name="T20" fmla="*/ 0 w 75"/>
                <a:gd name="T21" fmla="*/ 0 h 57"/>
                <a:gd name="T22" fmla="*/ 0 w 75"/>
                <a:gd name="T23" fmla="*/ 0 h 57"/>
                <a:gd name="T24" fmla="*/ 0 w 75"/>
                <a:gd name="T25" fmla="*/ 0 h 57"/>
                <a:gd name="T26" fmla="*/ 0 w 75"/>
                <a:gd name="T27" fmla="*/ 0 h 57"/>
                <a:gd name="T28" fmla="*/ 0 w 75"/>
                <a:gd name="T29" fmla="*/ 0 h 57"/>
                <a:gd name="T30" fmla="*/ 0 w 75"/>
                <a:gd name="T31" fmla="*/ 0 h 57"/>
                <a:gd name="T32" fmla="*/ 0 w 75"/>
                <a:gd name="T33" fmla="*/ 0 h 57"/>
                <a:gd name="T34" fmla="*/ 0 w 75"/>
                <a:gd name="T35" fmla="*/ 0 h 57"/>
                <a:gd name="T36" fmla="*/ 0 w 75"/>
                <a:gd name="T37" fmla="*/ 0 h 57"/>
                <a:gd name="T38" fmla="*/ 0 w 75"/>
                <a:gd name="T39" fmla="*/ 0 h 57"/>
                <a:gd name="T40" fmla="*/ 0 w 75"/>
                <a:gd name="T41" fmla="*/ 0 h 57"/>
                <a:gd name="T42" fmla="*/ 0 w 75"/>
                <a:gd name="T43" fmla="*/ 0 h 57"/>
                <a:gd name="T44" fmla="*/ 0 w 75"/>
                <a:gd name="T45" fmla="*/ 0 h 57"/>
                <a:gd name="T46" fmla="*/ 0 w 75"/>
                <a:gd name="T47" fmla="*/ 0 h 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57"/>
                <a:gd name="T74" fmla="*/ 75 w 75"/>
                <a:gd name="T75" fmla="*/ 57 h 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57">
                  <a:moveTo>
                    <a:pt x="53" y="0"/>
                  </a:moveTo>
                  <a:lnTo>
                    <a:pt x="59" y="2"/>
                  </a:lnTo>
                  <a:lnTo>
                    <a:pt x="68" y="6"/>
                  </a:lnTo>
                  <a:lnTo>
                    <a:pt x="72" y="12"/>
                  </a:lnTo>
                  <a:lnTo>
                    <a:pt x="75" y="19"/>
                  </a:lnTo>
                  <a:lnTo>
                    <a:pt x="66" y="18"/>
                  </a:lnTo>
                  <a:lnTo>
                    <a:pt x="58" y="21"/>
                  </a:lnTo>
                  <a:lnTo>
                    <a:pt x="52" y="23"/>
                  </a:lnTo>
                  <a:lnTo>
                    <a:pt x="46" y="30"/>
                  </a:lnTo>
                  <a:lnTo>
                    <a:pt x="39" y="34"/>
                  </a:lnTo>
                  <a:lnTo>
                    <a:pt x="33" y="41"/>
                  </a:lnTo>
                  <a:lnTo>
                    <a:pt x="25" y="45"/>
                  </a:lnTo>
                  <a:lnTo>
                    <a:pt x="21" y="52"/>
                  </a:lnTo>
                  <a:lnTo>
                    <a:pt x="10" y="56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6" y="40"/>
                  </a:lnTo>
                  <a:lnTo>
                    <a:pt x="11" y="32"/>
                  </a:lnTo>
                  <a:lnTo>
                    <a:pt x="21" y="26"/>
                  </a:lnTo>
                  <a:lnTo>
                    <a:pt x="27" y="19"/>
                  </a:lnTo>
                  <a:lnTo>
                    <a:pt x="36" y="13"/>
                  </a:lnTo>
                  <a:lnTo>
                    <a:pt x="45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2" name="Freeform 418"/>
            <p:cNvSpPr>
              <a:spLocks/>
            </p:cNvSpPr>
            <p:nvPr/>
          </p:nvSpPr>
          <p:spPr bwMode="auto">
            <a:xfrm>
              <a:off x="7021" y="3703"/>
              <a:ext cx="11" cy="10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0 w 41"/>
                <a:gd name="T5" fmla="*/ 0 h 43"/>
                <a:gd name="T6" fmla="*/ 0 w 41"/>
                <a:gd name="T7" fmla="*/ 0 h 43"/>
                <a:gd name="T8" fmla="*/ 0 w 41"/>
                <a:gd name="T9" fmla="*/ 0 h 43"/>
                <a:gd name="T10" fmla="*/ 0 w 41"/>
                <a:gd name="T11" fmla="*/ 0 h 43"/>
                <a:gd name="T12" fmla="*/ 0 w 41"/>
                <a:gd name="T13" fmla="*/ 0 h 43"/>
                <a:gd name="T14" fmla="*/ 0 w 41"/>
                <a:gd name="T15" fmla="*/ 0 h 43"/>
                <a:gd name="T16" fmla="*/ 0 w 41"/>
                <a:gd name="T17" fmla="*/ 0 h 43"/>
                <a:gd name="T18" fmla="*/ 0 w 41"/>
                <a:gd name="T19" fmla="*/ 0 h 43"/>
                <a:gd name="T20" fmla="*/ 0 w 41"/>
                <a:gd name="T21" fmla="*/ 0 h 43"/>
                <a:gd name="T22" fmla="*/ 0 w 41"/>
                <a:gd name="T23" fmla="*/ 0 h 43"/>
                <a:gd name="T24" fmla="*/ 0 w 41"/>
                <a:gd name="T25" fmla="*/ 0 h 43"/>
                <a:gd name="T26" fmla="*/ 0 w 41"/>
                <a:gd name="T27" fmla="*/ 0 h 43"/>
                <a:gd name="T28" fmla="*/ 0 w 41"/>
                <a:gd name="T29" fmla="*/ 0 h 43"/>
                <a:gd name="T30" fmla="*/ 0 w 41"/>
                <a:gd name="T31" fmla="*/ 0 h 43"/>
                <a:gd name="T32" fmla="*/ 0 w 41"/>
                <a:gd name="T33" fmla="*/ 0 h 43"/>
                <a:gd name="T34" fmla="*/ 0 w 41"/>
                <a:gd name="T35" fmla="*/ 0 h 43"/>
                <a:gd name="T36" fmla="*/ 0 w 41"/>
                <a:gd name="T37" fmla="*/ 0 h 43"/>
                <a:gd name="T38" fmla="*/ 0 w 41"/>
                <a:gd name="T39" fmla="*/ 0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43"/>
                <a:gd name="T62" fmla="*/ 41 w 41"/>
                <a:gd name="T63" fmla="*/ 43 h 4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43">
                  <a:moveTo>
                    <a:pt x="22" y="0"/>
                  </a:moveTo>
                  <a:lnTo>
                    <a:pt x="27" y="3"/>
                  </a:lnTo>
                  <a:lnTo>
                    <a:pt x="31" y="8"/>
                  </a:lnTo>
                  <a:lnTo>
                    <a:pt x="34" y="13"/>
                  </a:lnTo>
                  <a:lnTo>
                    <a:pt x="41" y="15"/>
                  </a:lnTo>
                  <a:lnTo>
                    <a:pt x="31" y="18"/>
                  </a:lnTo>
                  <a:lnTo>
                    <a:pt x="22" y="25"/>
                  </a:lnTo>
                  <a:lnTo>
                    <a:pt x="17" y="32"/>
                  </a:lnTo>
                  <a:lnTo>
                    <a:pt x="17" y="43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4" y="30"/>
                  </a:lnTo>
                  <a:lnTo>
                    <a:pt x="7" y="20"/>
                  </a:lnTo>
                  <a:lnTo>
                    <a:pt x="12" y="12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3" name="Freeform 419"/>
            <p:cNvSpPr>
              <a:spLocks/>
            </p:cNvSpPr>
            <p:nvPr/>
          </p:nvSpPr>
          <p:spPr bwMode="auto">
            <a:xfrm>
              <a:off x="6829" y="3708"/>
              <a:ext cx="13" cy="8"/>
            </a:xfrm>
            <a:custGeom>
              <a:avLst/>
              <a:gdLst>
                <a:gd name="T0" fmla="*/ 0 w 52"/>
                <a:gd name="T1" fmla="*/ 0 h 32"/>
                <a:gd name="T2" fmla="*/ 0 w 52"/>
                <a:gd name="T3" fmla="*/ 0 h 32"/>
                <a:gd name="T4" fmla="*/ 0 w 52"/>
                <a:gd name="T5" fmla="*/ 0 h 32"/>
                <a:gd name="T6" fmla="*/ 0 w 52"/>
                <a:gd name="T7" fmla="*/ 0 h 32"/>
                <a:gd name="T8" fmla="*/ 0 w 52"/>
                <a:gd name="T9" fmla="*/ 0 h 32"/>
                <a:gd name="T10" fmla="*/ 0 w 52"/>
                <a:gd name="T11" fmla="*/ 0 h 32"/>
                <a:gd name="T12" fmla="*/ 0 w 52"/>
                <a:gd name="T13" fmla="*/ 0 h 32"/>
                <a:gd name="T14" fmla="*/ 0 w 52"/>
                <a:gd name="T15" fmla="*/ 0 h 32"/>
                <a:gd name="T16" fmla="*/ 0 w 52"/>
                <a:gd name="T17" fmla="*/ 0 h 32"/>
                <a:gd name="T18" fmla="*/ 0 w 52"/>
                <a:gd name="T19" fmla="*/ 0 h 32"/>
                <a:gd name="T20" fmla="*/ 0 w 52"/>
                <a:gd name="T21" fmla="*/ 0 h 32"/>
                <a:gd name="T22" fmla="*/ 0 w 52"/>
                <a:gd name="T23" fmla="*/ 0 h 32"/>
                <a:gd name="T24" fmla="*/ 0 w 52"/>
                <a:gd name="T25" fmla="*/ 0 h 32"/>
                <a:gd name="T26" fmla="*/ 0 w 52"/>
                <a:gd name="T27" fmla="*/ 0 h 32"/>
                <a:gd name="T28" fmla="*/ 0 w 52"/>
                <a:gd name="T29" fmla="*/ 0 h 32"/>
                <a:gd name="T30" fmla="*/ 0 w 52"/>
                <a:gd name="T31" fmla="*/ 0 h 32"/>
                <a:gd name="T32" fmla="*/ 0 w 52"/>
                <a:gd name="T33" fmla="*/ 0 h 32"/>
                <a:gd name="T34" fmla="*/ 0 w 52"/>
                <a:gd name="T35" fmla="*/ 0 h 32"/>
                <a:gd name="T36" fmla="*/ 0 w 52"/>
                <a:gd name="T37" fmla="*/ 0 h 32"/>
                <a:gd name="T38" fmla="*/ 0 w 52"/>
                <a:gd name="T39" fmla="*/ 0 h 32"/>
                <a:gd name="T40" fmla="*/ 0 w 52"/>
                <a:gd name="T41" fmla="*/ 0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32"/>
                <a:gd name="T65" fmla="*/ 52 w 52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32">
                  <a:moveTo>
                    <a:pt x="26" y="2"/>
                  </a:moveTo>
                  <a:lnTo>
                    <a:pt x="34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6" y="8"/>
                  </a:lnTo>
                  <a:lnTo>
                    <a:pt x="46" y="11"/>
                  </a:lnTo>
                  <a:lnTo>
                    <a:pt x="47" y="16"/>
                  </a:lnTo>
                  <a:lnTo>
                    <a:pt x="48" y="22"/>
                  </a:lnTo>
                  <a:lnTo>
                    <a:pt x="52" y="27"/>
                  </a:lnTo>
                  <a:lnTo>
                    <a:pt x="46" y="27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26" y="27"/>
                  </a:lnTo>
                  <a:lnTo>
                    <a:pt x="16" y="28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7" y="15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4" name="Freeform 420"/>
            <p:cNvSpPr>
              <a:spLocks/>
            </p:cNvSpPr>
            <p:nvPr/>
          </p:nvSpPr>
          <p:spPr bwMode="auto">
            <a:xfrm>
              <a:off x="6878" y="3716"/>
              <a:ext cx="15" cy="13"/>
            </a:xfrm>
            <a:custGeom>
              <a:avLst/>
              <a:gdLst>
                <a:gd name="T0" fmla="*/ 0 w 61"/>
                <a:gd name="T1" fmla="*/ 0 h 54"/>
                <a:gd name="T2" fmla="*/ 0 w 61"/>
                <a:gd name="T3" fmla="*/ 0 h 54"/>
                <a:gd name="T4" fmla="*/ 0 w 61"/>
                <a:gd name="T5" fmla="*/ 0 h 54"/>
                <a:gd name="T6" fmla="*/ 0 w 61"/>
                <a:gd name="T7" fmla="*/ 0 h 54"/>
                <a:gd name="T8" fmla="*/ 0 w 61"/>
                <a:gd name="T9" fmla="*/ 0 h 54"/>
                <a:gd name="T10" fmla="*/ 0 w 61"/>
                <a:gd name="T11" fmla="*/ 0 h 54"/>
                <a:gd name="T12" fmla="*/ 0 w 61"/>
                <a:gd name="T13" fmla="*/ 0 h 54"/>
                <a:gd name="T14" fmla="*/ 0 w 61"/>
                <a:gd name="T15" fmla="*/ 0 h 54"/>
                <a:gd name="T16" fmla="*/ 0 w 61"/>
                <a:gd name="T17" fmla="*/ 0 h 54"/>
                <a:gd name="T18" fmla="*/ 0 w 61"/>
                <a:gd name="T19" fmla="*/ 0 h 54"/>
                <a:gd name="T20" fmla="*/ 0 w 61"/>
                <a:gd name="T21" fmla="*/ 0 h 54"/>
                <a:gd name="T22" fmla="*/ 0 w 61"/>
                <a:gd name="T23" fmla="*/ 0 h 54"/>
                <a:gd name="T24" fmla="*/ 0 w 61"/>
                <a:gd name="T25" fmla="*/ 0 h 54"/>
                <a:gd name="T26" fmla="*/ 0 w 61"/>
                <a:gd name="T27" fmla="*/ 0 h 54"/>
                <a:gd name="T28" fmla="*/ 0 w 61"/>
                <a:gd name="T29" fmla="*/ 0 h 54"/>
                <a:gd name="T30" fmla="*/ 0 w 61"/>
                <a:gd name="T31" fmla="*/ 0 h 54"/>
                <a:gd name="T32" fmla="*/ 0 w 61"/>
                <a:gd name="T33" fmla="*/ 0 h 54"/>
                <a:gd name="T34" fmla="*/ 0 w 61"/>
                <a:gd name="T35" fmla="*/ 0 h 54"/>
                <a:gd name="T36" fmla="*/ 0 w 61"/>
                <a:gd name="T37" fmla="*/ 0 h 54"/>
                <a:gd name="T38" fmla="*/ 0 w 61"/>
                <a:gd name="T39" fmla="*/ 0 h 54"/>
                <a:gd name="T40" fmla="*/ 0 w 61"/>
                <a:gd name="T41" fmla="*/ 0 h 54"/>
                <a:gd name="T42" fmla="*/ 0 w 61"/>
                <a:gd name="T43" fmla="*/ 0 h 54"/>
                <a:gd name="T44" fmla="*/ 0 w 61"/>
                <a:gd name="T45" fmla="*/ 0 h 54"/>
                <a:gd name="T46" fmla="*/ 0 w 61"/>
                <a:gd name="T47" fmla="*/ 0 h 54"/>
                <a:gd name="T48" fmla="*/ 0 w 61"/>
                <a:gd name="T49" fmla="*/ 0 h 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54"/>
                <a:gd name="T77" fmla="*/ 61 w 61"/>
                <a:gd name="T78" fmla="*/ 54 h 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54">
                  <a:moveTo>
                    <a:pt x="32" y="0"/>
                  </a:moveTo>
                  <a:lnTo>
                    <a:pt x="37" y="2"/>
                  </a:lnTo>
                  <a:lnTo>
                    <a:pt x="44" y="6"/>
                  </a:lnTo>
                  <a:lnTo>
                    <a:pt x="49" y="10"/>
                  </a:lnTo>
                  <a:lnTo>
                    <a:pt x="53" y="16"/>
                  </a:lnTo>
                  <a:lnTo>
                    <a:pt x="55" y="21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1" y="39"/>
                  </a:lnTo>
                  <a:lnTo>
                    <a:pt x="57" y="44"/>
                  </a:lnTo>
                  <a:lnTo>
                    <a:pt x="50" y="49"/>
                  </a:lnTo>
                  <a:lnTo>
                    <a:pt x="45" y="50"/>
                  </a:lnTo>
                  <a:lnTo>
                    <a:pt x="39" y="53"/>
                  </a:lnTo>
                  <a:lnTo>
                    <a:pt x="33" y="53"/>
                  </a:lnTo>
                  <a:lnTo>
                    <a:pt x="26" y="54"/>
                  </a:lnTo>
                  <a:lnTo>
                    <a:pt x="0" y="48"/>
                  </a:lnTo>
                  <a:lnTo>
                    <a:pt x="2" y="42"/>
                  </a:lnTo>
                  <a:lnTo>
                    <a:pt x="6" y="35"/>
                  </a:lnTo>
                  <a:lnTo>
                    <a:pt x="10" y="30"/>
                  </a:lnTo>
                  <a:lnTo>
                    <a:pt x="15" y="23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5" name="Freeform 421"/>
            <p:cNvSpPr>
              <a:spLocks/>
            </p:cNvSpPr>
            <p:nvPr/>
          </p:nvSpPr>
          <p:spPr bwMode="auto">
            <a:xfrm>
              <a:off x="6683" y="3716"/>
              <a:ext cx="30" cy="32"/>
            </a:xfrm>
            <a:custGeom>
              <a:avLst/>
              <a:gdLst>
                <a:gd name="T0" fmla="*/ 0 w 121"/>
                <a:gd name="T1" fmla="*/ 0 h 126"/>
                <a:gd name="T2" fmla="*/ 0 w 121"/>
                <a:gd name="T3" fmla="*/ 0 h 126"/>
                <a:gd name="T4" fmla="*/ 0 w 121"/>
                <a:gd name="T5" fmla="*/ 0 h 126"/>
                <a:gd name="T6" fmla="*/ 0 w 121"/>
                <a:gd name="T7" fmla="*/ 0 h 126"/>
                <a:gd name="T8" fmla="*/ 0 w 121"/>
                <a:gd name="T9" fmla="*/ 0 h 126"/>
                <a:gd name="T10" fmla="*/ 0 w 121"/>
                <a:gd name="T11" fmla="*/ 0 h 126"/>
                <a:gd name="T12" fmla="*/ 0 w 121"/>
                <a:gd name="T13" fmla="*/ 0 h 126"/>
                <a:gd name="T14" fmla="*/ 0 w 121"/>
                <a:gd name="T15" fmla="*/ 0 h 126"/>
                <a:gd name="T16" fmla="*/ 0 w 121"/>
                <a:gd name="T17" fmla="*/ 0 h 126"/>
                <a:gd name="T18" fmla="*/ 0 w 121"/>
                <a:gd name="T19" fmla="*/ 0 h 126"/>
                <a:gd name="T20" fmla="*/ 0 w 121"/>
                <a:gd name="T21" fmla="*/ 0 h 126"/>
                <a:gd name="T22" fmla="*/ 0 w 121"/>
                <a:gd name="T23" fmla="*/ 0 h 126"/>
                <a:gd name="T24" fmla="*/ 0 w 121"/>
                <a:gd name="T25" fmla="*/ 0 h 126"/>
                <a:gd name="T26" fmla="*/ 0 w 121"/>
                <a:gd name="T27" fmla="*/ 0 h 126"/>
                <a:gd name="T28" fmla="*/ 0 w 121"/>
                <a:gd name="T29" fmla="*/ 0 h 126"/>
                <a:gd name="T30" fmla="*/ 0 w 121"/>
                <a:gd name="T31" fmla="*/ 0 h 126"/>
                <a:gd name="T32" fmla="*/ 0 w 121"/>
                <a:gd name="T33" fmla="*/ 0 h 126"/>
                <a:gd name="T34" fmla="*/ 0 w 121"/>
                <a:gd name="T35" fmla="*/ 0 h 126"/>
                <a:gd name="T36" fmla="*/ 0 w 121"/>
                <a:gd name="T37" fmla="*/ 0 h 126"/>
                <a:gd name="T38" fmla="*/ 0 w 121"/>
                <a:gd name="T39" fmla="*/ 0 h 126"/>
                <a:gd name="T40" fmla="*/ 0 w 121"/>
                <a:gd name="T41" fmla="*/ 0 h 126"/>
                <a:gd name="T42" fmla="*/ 0 w 121"/>
                <a:gd name="T43" fmla="*/ 0 h 126"/>
                <a:gd name="T44" fmla="*/ 0 w 121"/>
                <a:gd name="T45" fmla="*/ 0 h 126"/>
                <a:gd name="T46" fmla="*/ 0 w 121"/>
                <a:gd name="T47" fmla="*/ 0 h 126"/>
                <a:gd name="T48" fmla="*/ 0 w 121"/>
                <a:gd name="T49" fmla="*/ 0 h 126"/>
                <a:gd name="T50" fmla="*/ 0 w 121"/>
                <a:gd name="T51" fmla="*/ 0 h 126"/>
                <a:gd name="T52" fmla="*/ 0 w 121"/>
                <a:gd name="T53" fmla="*/ 0 h 126"/>
                <a:gd name="T54" fmla="*/ 0 w 121"/>
                <a:gd name="T55" fmla="*/ 0 h 126"/>
                <a:gd name="T56" fmla="*/ 0 w 121"/>
                <a:gd name="T57" fmla="*/ 0 h 126"/>
                <a:gd name="T58" fmla="*/ 0 w 121"/>
                <a:gd name="T59" fmla="*/ 0 h 126"/>
                <a:gd name="T60" fmla="*/ 0 w 121"/>
                <a:gd name="T61" fmla="*/ 0 h 126"/>
                <a:gd name="T62" fmla="*/ 0 w 121"/>
                <a:gd name="T63" fmla="*/ 0 h 126"/>
                <a:gd name="T64" fmla="*/ 0 w 121"/>
                <a:gd name="T65" fmla="*/ 0 h 126"/>
                <a:gd name="T66" fmla="*/ 0 w 121"/>
                <a:gd name="T67" fmla="*/ 0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126"/>
                <a:gd name="T104" fmla="*/ 121 w 121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126">
                  <a:moveTo>
                    <a:pt x="51" y="0"/>
                  </a:moveTo>
                  <a:lnTo>
                    <a:pt x="63" y="0"/>
                  </a:lnTo>
                  <a:lnTo>
                    <a:pt x="75" y="3"/>
                  </a:lnTo>
                  <a:lnTo>
                    <a:pt x="85" y="6"/>
                  </a:lnTo>
                  <a:lnTo>
                    <a:pt x="94" y="12"/>
                  </a:lnTo>
                  <a:lnTo>
                    <a:pt x="100" y="18"/>
                  </a:lnTo>
                  <a:lnTo>
                    <a:pt x="107" y="25"/>
                  </a:lnTo>
                  <a:lnTo>
                    <a:pt x="112" y="32"/>
                  </a:lnTo>
                  <a:lnTo>
                    <a:pt x="117" y="41"/>
                  </a:lnTo>
                  <a:lnTo>
                    <a:pt x="120" y="50"/>
                  </a:lnTo>
                  <a:lnTo>
                    <a:pt x="121" y="59"/>
                  </a:lnTo>
                  <a:lnTo>
                    <a:pt x="120" y="69"/>
                  </a:lnTo>
                  <a:lnTo>
                    <a:pt x="118" y="79"/>
                  </a:lnTo>
                  <a:lnTo>
                    <a:pt x="114" y="87"/>
                  </a:lnTo>
                  <a:lnTo>
                    <a:pt x="110" y="96"/>
                  </a:lnTo>
                  <a:lnTo>
                    <a:pt x="104" y="104"/>
                  </a:lnTo>
                  <a:lnTo>
                    <a:pt x="98" y="113"/>
                  </a:lnTo>
                  <a:lnTo>
                    <a:pt x="87" y="119"/>
                  </a:lnTo>
                  <a:lnTo>
                    <a:pt x="77" y="126"/>
                  </a:lnTo>
                  <a:lnTo>
                    <a:pt x="77" y="121"/>
                  </a:lnTo>
                  <a:lnTo>
                    <a:pt x="80" y="114"/>
                  </a:lnTo>
                  <a:lnTo>
                    <a:pt x="81" y="107"/>
                  </a:lnTo>
                  <a:lnTo>
                    <a:pt x="83" y="100"/>
                  </a:lnTo>
                  <a:lnTo>
                    <a:pt x="85" y="92"/>
                  </a:lnTo>
                  <a:lnTo>
                    <a:pt x="86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59"/>
                  </a:lnTo>
                  <a:lnTo>
                    <a:pt x="86" y="52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6" y="34"/>
                  </a:lnTo>
                  <a:lnTo>
                    <a:pt x="71" y="31"/>
                  </a:lnTo>
                  <a:lnTo>
                    <a:pt x="64" y="29"/>
                  </a:lnTo>
                  <a:lnTo>
                    <a:pt x="56" y="29"/>
                  </a:lnTo>
                  <a:lnTo>
                    <a:pt x="54" y="33"/>
                  </a:lnTo>
                  <a:lnTo>
                    <a:pt x="53" y="39"/>
                  </a:lnTo>
                  <a:lnTo>
                    <a:pt x="53" y="45"/>
                  </a:lnTo>
                  <a:lnTo>
                    <a:pt x="53" y="52"/>
                  </a:lnTo>
                  <a:lnTo>
                    <a:pt x="52" y="58"/>
                  </a:lnTo>
                  <a:lnTo>
                    <a:pt x="52" y="65"/>
                  </a:lnTo>
                  <a:lnTo>
                    <a:pt x="51" y="70"/>
                  </a:lnTo>
                  <a:lnTo>
                    <a:pt x="51" y="78"/>
                  </a:lnTo>
                  <a:lnTo>
                    <a:pt x="47" y="82"/>
                  </a:lnTo>
                  <a:lnTo>
                    <a:pt x="45" y="87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3" y="94"/>
                  </a:lnTo>
                  <a:lnTo>
                    <a:pt x="28" y="95"/>
                  </a:lnTo>
                  <a:lnTo>
                    <a:pt x="20" y="93"/>
                  </a:lnTo>
                  <a:lnTo>
                    <a:pt x="14" y="91"/>
                  </a:lnTo>
                  <a:lnTo>
                    <a:pt x="6" y="83"/>
                  </a:lnTo>
                  <a:lnTo>
                    <a:pt x="4" y="78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1"/>
                  </a:lnTo>
                  <a:lnTo>
                    <a:pt x="4" y="45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5" y="26"/>
                  </a:lnTo>
                  <a:lnTo>
                    <a:pt x="18" y="19"/>
                  </a:lnTo>
                  <a:lnTo>
                    <a:pt x="26" y="15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6" name="Freeform 422"/>
            <p:cNvSpPr>
              <a:spLocks/>
            </p:cNvSpPr>
            <p:nvPr/>
          </p:nvSpPr>
          <p:spPr bwMode="auto">
            <a:xfrm>
              <a:off x="7107" y="3716"/>
              <a:ext cx="23" cy="13"/>
            </a:xfrm>
            <a:custGeom>
              <a:avLst/>
              <a:gdLst>
                <a:gd name="T0" fmla="*/ 0 w 90"/>
                <a:gd name="T1" fmla="*/ 0 h 51"/>
                <a:gd name="T2" fmla="*/ 0 w 90"/>
                <a:gd name="T3" fmla="*/ 0 h 51"/>
                <a:gd name="T4" fmla="*/ 0 w 90"/>
                <a:gd name="T5" fmla="*/ 0 h 51"/>
                <a:gd name="T6" fmla="*/ 0 w 90"/>
                <a:gd name="T7" fmla="*/ 0 h 51"/>
                <a:gd name="T8" fmla="*/ 0 w 90"/>
                <a:gd name="T9" fmla="*/ 0 h 51"/>
                <a:gd name="T10" fmla="*/ 0 w 90"/>
                <a:gd name="T11" fmla="*/ 0 h 51"/>
                <a:gd name="T12" fmla="*/ 0 w 90"/>
                <a:gd name="T13" fmla="*/ 0 h 51"/>
                <a:gd name="T14" fmla="*/ 0 w 90"/>
                <a:gd name="T15" fmla="*/ 0 h 51"/>
                <a:gd name="T16" fmla="*/ 0 w 90"/>
                <a:gd name="T17" fmla="*/ 0 h 51"/>
                <a:gd name="T18" fmla="*/ 0 w 90"/>
                <a:gd name="T19" fmla="*/ 0 h 51"/>
                <a:gd name="T20" fmla="*/ 0 w 90"/>
                <a:gd name="T21" fmla="*/ 0 h 51"/>
                <a:gd name="T22" fmla="*/ 0 w 90"/>
                <a:gd name="T23" fmla="*/ 0 h 51"/>
                <a:gd name="T24" fmla="*/ 0 w 90"/>
                <a:gd name="T25" fmla="*/ 0 h 51"/>
                <a:gd name="T26" fmla="*/ 0 w 90"/>
                <a:gd name="T27" fmla="*/ 0 h 51"/>
                <a:gd name="T28" fmla="*/ 0 w 90"/>
                <a:gd name="T29" fmla="*/ 0 h 51"/>
                <a:gd name="T30" fmla="*/ 0 w 90"/>
                <a:gd name="T31" fmla="*/ 0 h 51"/>
                <a:gd name="T32" fmla="*/ 0 w 90"/>
                <a:gd name="T33" fmla="*/ 0 h 51"/>
                <a:gd name="T34" fmla="*/ 0 w 90"/>
                <a:gd name="T35" fmla="*/ 0 h 51"/>
                <a:gd name="T36" fmla="*/ 0 w 90"/>
                <a:gd name="T37" fmla="*/ 0 h 51"/>
                <a:gd name="T38" fmla="*/ 0 w 90"/>
                <a:gd name="T39" fmla="*/ 0 h 51"/>
                <a:gd name="T40" fmla="*/ 0 w 90"/>
                <a:gd name="T41" fmla="*/ 0 h 51"/>
                <a:gd name="T42" fmla="*/ 0 w 90"/>
                <a:gd name="T43" fmla="*/ 0 h 51"/>
                <a:gd name="T44" fmla="*/ 0 w 90"/>
                <a:gd name="T45" fmla="*/ 0 h 51"/>
                <a:gd name="T46" fmla="*/ 0 w 90"/>
                <a:gd name="T47" fmla="*/ 0 h 51"/>
                <a:gd name="T48" fmla="*/ 0 w 90"/>
                <a:gd name="T49" fmla="*/ 0 h 51"/>
                <a:gd name="T50" fmla="*/ 0 w 90"/>
                <a:gd name="T51" fmla="*/ 0 h 51"/>
                <a:gd name="T52" fmla="*/ 0 w 90"/>
                <a:gd name="T53" fmla="*/ 0 h 51"/>
                <a:gd name="T54" fmla="*/ 0 w 90"/>
                <a:gd name="T55" fmla="*/ 0 h 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51"/>
                <a:gd name="T86" fmla="*/ 90 w 90"/>
                <a:gd name="T87" fmla="*/ 51 h 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51">
                  <a:moveTo>
                    <a:pt x="74" y="0"/>
                  </a:moveTo>
                  <a:lnTo>
                    <a:pt x="79" y="6"/>
                  </a:lnTo>
                  <a:lnTo>
                    <a:pt x="84" y="11"/>
                  </a:lnTo>
                  <a:lnTo>
                    <a:pt x="89" y="16"/>
                  </a:lnTo>
                  <a:lnTo>
                    <a:pt x="90" y="24"/>
                  </a:lnTo>
                  <a:lnTo>
                    <a:pt x="81" y="26"/>
                  </a:lnTo>
                  <a:lnTo>
                    <a:pt x="73" y="30"/>
                  </a:lnTo>
                  <a:lnTo>
                    <a:pt x="65" y="36"/>
                  </a:lnTo>
                  <a:lnTo>
                    <a:pt x="57" y="41"/>
                  </a:lnTo>
                  <a:lnTo>
                    <a:pt x="48" y="46"/>
                  </a:lnTo>
                  <a:lnTo>
                    <a:pt x="39" y="50"/>
                  </a:lnTo>
                  <a:lnTo>
                    <a:pt x="30" y="51"/>
                  </a:lnTo>
                  <a:lnTo>
                    <a:pt x="21" y="51"/>
                  </a:lnTo>
                  <a:lnTo>
                    <a:pt x="20" y="48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4" y="44"/>
                  </a:lnTo>
                  <a:lnTo>
                    <a:pt x="0" y="45"/>
                  </a:lnTo>
                  <a:lnTo>
                    <a:pt x="7" y="38"/>
                  </a:lnTo>
                  <a:lnTo>
                    <a:pt x="16" y="31"/>
                  </a:lnTo>
                  <a:lnTo>
                    <a:pt x="26" y="26"/>
                  </a:lnTo>
                  <a:lnTo>
                    <a:pt x="37" y="21"/>
                  </a:lnTo>
                  <a:lnTo>
                    <a:pt x="47" y="17"/>
                  </a:lnTo>
                  <a:lnTo>
                    <a:pt x="57" y="12"/>
                  </a:lnTo>
                  <a:lnTo>
                    <a:pt x="66" y="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7" name="Freeform 423"/>
            <p:cNvSpPr>
              <a:spLocks/>
            </p:cNvSpPr>
            <p:nvPr/>
          </p:nvSpPr>
          <p:spPr bwMode="auto">
            <a:xfrm>
              <a:off x="6746" y="3721"/>
              <a:ext cx="36" cy="32"/>
            </a:xfrm>
            <a:custGeom>
              <a:avLst/>
              <a:gdLst>
                <a:gd name="T0" fmla="*/ 0 w 145"/>
                <a:gd name="T1" fmla="*/ 0 h 129"/>
                <a:gd name="T2" fmla="*/ 0 w 145"/>
                <a:gd name="T3" fmla="*/ 0 h 129"/>
                <a:gd name="T4" fmla="*/ 0 w 145"/>
                <a:gd name="T5" fmla="*/ 0 h 129"/>
                <a:gd name="T6" fmla="*/ 0 w 145"/>
                <a:gd name="T7" fmla="*/ 0 h 129"/>
                <a:gd name="T8" fmla="*/ 0 w 145"/>
                <a:gd name="T9" fmla="*/ 0 h 129"/>
                <a:gd name="T10" fmla="*/ 0 w 145"/>
                <a:gd name="T11" fmla="*/ 0 h 129"/>
                <a:gd name="T12" fmla="*/ 0 w 145"/>
                <a:gd name="T13" fmla="*/ 0 h 129"/>
                <a:gd name="T14" fmla="*/ 0 w 145"/>
                <a:gd name="T15" fmla="*/ 0 h 129"/>
                <a:gd name="T16" fmla="*/ 0 w 145"/>
                <a:gd name="T17" fmla="*/ 0 h 129"/>
                <a:gd name="T18" fmla="*/ 0 w 145"/>
                <a:gd name="T19" fmla="*/ 0 h 129"/>
                <a:gd name="T20" fmla="*/ 0 w 145"/>
                <a:gd name="T21" fmla="*/ 0 h 129"/>
                <a:gd name="T22" fmla="*/ 0 w 145"/>
                <a:gd name="T23" fmla="*/ 0 h 129"/>
                <a:gd name="T24" fmla="*/ 0 w 145"/>
                <a:gd name="T25" fmla="*/ 0 h 129"/>
                <a:gd name="T26" fmla="*/ 0 w 145"/>
                <a:gd name="T27" fmla="*/ 0 h 129"/>
                <a:gd name="T28" fmla="*/ 0 w 145"/>
                <a:gd name="T29" fmla="*/ 0 h 129"/>
                <a:gd name="T30" fmla="*/ 0 w 145"/>
                <a:gd name="T31" fmla="*/ 0 h 129"/>
                <a:gd name="T32" fmla="*/ 0 w 145"/>
                <a:gd name="T33" fmla="*/ 0 h 129"/>
                <a:gd name="T34" fmla="*/ 0 w 145"/>
                <a:gd name="T35" fmla="*/ 0 h 129"/>
                <a:gd name="T36" fmla="*/ 0 w 145"/>
                <a:gd name="T37" fmla="*/ 0 h 129"/>
                <a:gd name="T38" fmla="*/ 0 w 145"/>
                <a:gd name="T39" fmla="*/ 0 h 129"/>
                <a:gd name="T40" fmla="*/ 0 w 145"/>
                <a:gd name="T41" fmla="*/ 0 h 129"/>
                <a:gd name="T42" fmla="*/ 0 w 145"/>
                <a:gd name="T43" fmla="*/ 0 h 129"/>
                <a:gd name="T44" fmla="*/ 0 w 145"/>
                <a:gd name="T45" fmla="*/ 0 h 129"/>
                <a:gd name="T46" fmla="*/ 0 w 145"/>
                <a:gd name="T47" fmla="*/ 0 h 129"/>
                <a:gd name="T48" fmla="*/ 0 w 145"/>
                <a:gd name="T49" fmla="*/ 0 h 129"/>
                <a:gd name="T50" fmla="*/ 0 w 145"/>
                <a:gd name="T51" fmla="*/ 0 h 129"/>
                <a:gd name="T52" fmla="*/ 0 w 145"/>
                <a:gd name="T53" fmla="*/ 0 h 129"/>
                <a:gd name="T54" fmla="*/ 0 w 145"/>
                <a:gd name="T55" fmla="*/ 0 h 129"/>
                <a:gd name="T56" fmla="*/ 0 w 145"/>
                <a:gd name="T57" fmla="*/ 0 h 129"/>
                <a:gd name="T58" fmla="*/ 0 w 145"/>
                <a:gd name="T59" fmla="*/ 0 h 129"/>
                <a:gd name="T60" fmla="*/ 0 w 145"/>
                <a:gd name="T61" fmla="*/ 0 h 129"/>
                <a:gd name="T62" fmla="*/ 0 w 145"/>
                <a:gd name="T63" fmla="*/ 0 h 129"/>
                <a:gd name="T64" fmla="*/ 0 w 145"/>
                <a:gd name="T65" fmla="*/ 0 h 129"/>
                <a:gd name="T66" fmla="*/ 0 w 145"/>
                <a:gd name="T67" fmla="*/ 0 h 129"/>
                <a:gd name="T68" fmla="*/ 0 w 145"/>
                <a:gd name="T69" fmla="*/ 0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5"/>
                <a:gd name="T106" fmla="*/ 0 h 129"/>
                <a:gd name="T107" fmla="*/ 145 w 145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5" h="129">
                  <a:moveTo>
                    <a:pt x="50" y="3"/>
                  </a:moveTo>
                  <a:lnTo>
                    <a:pt x="59" y="0"/>
                  </a:lnTo>
                  <a:lnTo>
                    <a:pt x="70" y="1"/>
                  </a:lnTo>
                  <a:lnTo>
                    <a:pt x="80" y="3"/>
                  </a:lnTo>
                  <a:lnTo>
                    <a:pt x="92" y="9"/>
                  </a:lnTo>
                  <a:lnTo>
                    <a:pt x="100" y="13"/>
                  </a:lnTo>
                  <a:lnTo>
                    <a:pt x="111" y="20"/>
                  </a:lnTo>
                  <a:lnTo>
                    <a:pt x="120" y="27"/>
                  </a:lnTo>
                  <a:lnTo>
                    <a:pt x="128" y="36"/>
                  </a:lnTo>
                  <a:lnTo>
                    <a:pt x="134" y="45"/>
                  </a:lnTo>
                  <a:lnTo>
                    <a:pt x="139" y="53"/>
                  </a:lnTo>
                  <a:lnTo>
                    <a:pt x="143" y="64"/>
                  </a:lnTo>
                  <a:lnTo>
                    <a:pt x="145" y="75"/>
                  </a:lnTo>
                  <a:lnTo>
                    <a:pt x="144" y="83"/>
                  </a:lnTo>
                  <a:lnTo>
                    <a:pt x="141" y="93"/>
                  </a:lnTo>
                  <a:lnTo>
                    <a:pt x="135" y="102"/>
                  </a:lnTo>
                  <a:lnTo>
                    <a:pt x="129" y="111"/>
                  </a:lnTo>
                  <a:lnTo>
                    <a:pt x="123" y="113"/>
                  </a:lnTo>
                  <a:lnTo>
                    <a:pt x="117" y="116"/>
                  </a:lnTo>
                  <a:lnTo>
                    <a:pt x="110" y="117"/>
                  </a:lnTo>
                  <a:lnTo>
                    <a:pt x="103" y="120"/>
                  </a:lnTo>
                  <a:lnTo>
                    <a:pt x="94" y="122"/>
                  </a:lnTo>
                  <a:lnTo>
                    <a:pt x="87" y="126"/>
                  </a:lnTo>
                  <a:lnTo>
                    <a:pt x="78" y="127"/>
                  </a:lnTo>
                  <a:lnTo>
                    <a:pt x="71" y="128"/>
                  </a:lnTo>
                  <a:lnTo>
                    <a:pt x="64" y="129"/>
                  </a:lnTo>
                  <a:lnTo>
                    <a:pt x="58" y="128"/>
                  </a:lnTo>
                  <a:lnTo>
                    <a:pt x="67" y="122"/>
                  </a:lnTo>
                  <a:lnTo>
                    <a:pt x="76" y="116"/>
                  </a:lnTo>
                  <a:lnTo>
                    <a:pt x="81" y="106"/>
                  </a:lnTo>
                  <a:lnTo>
                    <a:pt x="87" y="96"/>
                  </a:lnTo>
                  <a:lnTo>
                    <a:pt x="88" y="85"/>
                  </a:lnTo>
                  <a:lnTo>
                    <a:pt x="91" y="75"/>
                  </a:lnTo>
                  <a:lnTo>
                    <a:pt x="90" y="63"/>
                  </a:lnTo>
                  <a:lnTo>
                    <a:pt x="88" y="53"/>
                  </a:lnTo>
                  <a:lnTo>
                    <a:pt x="85" y="42"/>
                  </a:lnTo>
                  <a:lnTo>
                    <a:pt x="79" y="35"/>
                  </a:lnTo>
                  <a:lnTo>
                    <a:pt x="73" y="28"/>
                  </a:lnTo>
                  <a:lnTo>
                    <a:pt x="65" y="25"/>
                  </a:lnTo>
                  <a:lnTo>
                    <a:pt x="56" y="23"/>
                  </a:lnTo>
                  <a:lnTo>
                    <a:pt x="47" y="25"/>
                  </a:lnTo>
                  <a:lnTo>
                    <a:pt x="37" y="32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33" y="56"/>
                  </a:lnTo>
                  <a:lnTo>
                    <a:pt x="40" y="59"/>
                  </a:lnTo>
                  <a:lnTo>
                    <a:pt x="44" y="60"/>
                  </a:lnTo>
                  <a:lnTo>
                    <a:pt x="49" y="63"/>
                  </a:lnTo>
                  <a:lnTo>
                    <a:pt x="52" y="67"/>
                  </a:lnTo>
                  <a:lnTo>
                    <a:pt x="53" y="75"/>
                  </a:lnTo>
                  <a:lnTo>
                    <a:pt x="49" y="82"/>
                  </a:lnTo>
                  <a:lnTo>
                    <a:pt x="44" y="91"/>
                  </a:lnTo>
                  <a:lnTo>
                    <a:pt x="39" y="100"/>
                  </a:lnTo>
                  <a:lnTo>
                    <a:pt x="34" y="108"/>
                  </a:lnTo>
                  <a:lnTo>
                    <a:pt x="23" y="103"/>
                  </a:lnTo>
                  <a:lnTo>
                    <a:pt x="17" y="98"/>
                  </a:lnTo>
                  <a:lnTo>
                    <a:pt x="9" y="91"/>
                  </a:lnTo>
                  <a:lnTo>
                    <a:pt x="6" y="85"/>
                  </a:lnTo>
                  <a:lnTo>
                    <a:pt x="3" y="77"/>
                  </a:lnTo>
                  <a:lnTo>
                    <a:pt x="2" y="69"/>
                  </a:lnTo>
                  <a:lnTo>
                    <a:pt x="0" y="62"/>
                  </a:lnTo>
                  <a:lnTo>
                    <a:pt x="3" y="53"/>
                  </a:lnTo>
                  <a:lnTo>
                    <a:pt x="4" y="45"/>
                  </a:lnTo>
                  <a:lnTo>
                    <a:pt x="8" y="37"/>
                  </a:lnTo>
                  <a:lnTo>
                    <a:pt x="11" y="29"/>
                  </a:lnTo>
                  <a:lnTo>
                    <a:pt x="18" y="23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40" y="7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8" name="Freeform 424"/>
            <p:cNvSpPr>
              <a:spLocks/>
            </p:cNvSpPr>
            <p:nvPr/>
          </p:nvSpPr>
          <p:spPr bwMode="auto">
            <a:xfrm>
              <a:off x="6988" y="3722"/>
              <a:ext cx="11" cy="18"/>
            </a:xfrm>
            <a:custGeom>
              <a:avLst/>
              <a:gdLst>
                <a:gd name="T0" fmla="*/ 0 w 42"/>
                <a:gd name="T1" fmla="*/ 0 h 70"/>
                <a:gd name="T2" fmla="*/ 0 w 42"/>
                <a:gd name="T3" fmla="*/ 0 h 70"/>
                <a:gd name="T4" fmla="*/ 0 w 42"/>
                <a:gd name="T5" fmla="*/ 0 h 70"/>
                <a:gd name="T6" fmla="*/ 0 w 42"/>
                <a:gd name="T7" fmla="*/ 0 h 70"/>
                <a:gd name="T8" fmla="*/ 0 w 42"/>
                <a:gd name="T9" fmla="*/ 0 h 70"/>
                <a:gd name="T10" fmla="*/ 0 w 42"/>
                <a:gd name="T11" fmla="*/ 0 h 70"/>
                <a:gd name="T12" fmla="*/ 0 w 42"/>
                <a:gd name="T13" fmla="*/ 0 h 70"/>
                <a:gd name="T14" fmla="*/ 0 w 42"/>
                <a:gd name="T15" fmla="*/ 0 h 70"/>
                <a:gd name="T16" fmla="*/ 0 w 42"/>
                <a:gd name="T17" fmla="*/ 0 h 70"/>
                <a:gd name="T18" fmla="*/ 0 w 42"/>
                <a:gd name="T19" fmla="*/ 0 h 70"/>
                <a:gd name="T20" fmla="*/ 0 w 42"/>
                <a:gd name="T21" fmla="*/ 0 h 70"/>
                <a:gd name="T22" fmla="*/ 0 w 42"/>
                <a:gd name="T23" fmla="*/ 0 h 70"/>
                <a:gd name="T24" fmla="*/ 0 w 42"/>
                <a:gd name="T25" fmla="*/ 0 h 70"/>
                <a:gd name="T26" fmla="*/ 0 w 42"/>
                <a:gd name="T27" fmla="*/ 0 h 70"/>
                <a:gd name="T28" fmla="*/ 0 w 42"/>
                <a:gd name="T29" fmla="*/ 0 h 70"/>
                <a:gd name="T30" fmla="*/ 0 w 42"/>
                <a:gd name="T31" fmla="*/ 0 h 70"/>
                <a:gd name="T32" fmla="*/ 0 w 42"/>
                <a:gd name="T33" fmla="*/ 0 h 70"/>
                <a:gd name="T34" fmla="*/ 0 w 42"/>
                <a:gd name="T35" fmla="*/ 0 h 70"/>
                <a:gd name="T36" fmla="*/ 0 w 42"/>
                <a:gd name="T37" fmla="*/ 0 h 70"/>
                <a:gd name="T38" fmla="*/ 0 w 42"/>
                <a:gd name="T39" fmla="*/ 0 h 70"/>
                <a:gd name="T40" fmla="*/ 0 w 42"/>
                <a:gd name="T41" fmla="*/ 0 h 70"/>
                <a:gd name="T42" fmla="*/ 0 w 42"/>
                <a:gd name="T43" fmla="*/ 0 h 70"/>
                <a:gd name="T44" fmla="*/ 0 w 42"/>
                <a:gd name="T45" fmla="*/ 0 h 70"/>
                <a:gd name="T46" fmla="*/ 0 w 42"/>
                <a:gd name="T47" fmla="*/ 0 h 70"/>
                <a:gd name="T48" fmla="*/ 0 w 42"/>
                <a:gd name="T49" fmla="*/ 0 h 70"/>
                <a:gd name="T50" fmla="*/ 0 w 42"/>
                <a:gd name="T51" fmla="*/ 0 h 70"/>
                <a:gd name="T52" fmla="*/ 0 w 42"/>
                <a:gd name="T53" fmla="*/ 0 h 70"/>
                <a:gd name="T54" fmla="*/ 0 w 42"/>
                <a:gd name="T55" fmla="*/ 0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2"/>
                <a:gd name="T85" fmla="*/ 0 h 70"/>
                <a:gd name="T86" fmla="*/ 42 w 42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2" h="70">
                  <a:moveTo>
                    <a:pt x="13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1" y="12"/>
                  </a:lnTo>
                  <a:lnTo>
                    <a:pt x="41" y="17"/>
                  </a:lnTo>
                  <a:lnTo>
                    <a:pt x="42" y="23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33" y="45"/>
                  </a:lnTo>
                  <a:lnTo>
                    <a:pt x="26" y="56"/>
                  </a:lnTo>
                  <a:lnTo>
                    <a:pt x="18" y="63"/>
                  </a:lnTo>
                  <a:lnTo>
                    <a:pt x="8" y="70"/>
                  </a:lnTo>
                  <a:lnTo>
                    <a:pt x="4" y="63"/>
                  </a:lnTo>
                  <a:lnTo>
                    <a:pt x="3" y="58"/>
                  </a:lnTo>
                  <a:lnTo>
                    <a:pt x="2" y="50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9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7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9" name="Freeform 425"/>
            <p:cNvSpPr>
              <a:spLocks/>
            </p:cNvSpPr>
            <p:nvPr/>
          </p:nvSpPr>
          <p:spPr bwMode="auto">
            <a:xfrm>
              <a:off x="6722" y="3726"/>
              <a:ext cx="21" cy="6"/>
            </a:xfrm>
            <a:custGeom>
              <a:avLst/>
              <a:gdLst>
                <a:gd name="T0" fmla="*/ 0 w 83"/>
                <a:gd name="T1" fmla="*/ 0 h 24"/>
                <a:gd name="T2" fmla="*/ 0 w 83"/>
                <a:gd name="T3" fmla="*/ 0 h 24"/>
                <a:gd name="T4" fmla="*/ 0 w 83"/>
                <a:gd name="T5" fmla="*/ 0 h 24"/>
                <a:gd name="T6" fmla="*/ 0 w 83"/>
                <a:gd name="T7" fmla="*/ 0 h 24"/>
                <a:gd name="T8" fmla="*/ 0 w 83"/>
                <a:gd name="T9" fmla="*/ 0 h 24"/>
                <a:gd name="T10" fmla="*/ 0 w 83"/>
                <a:gd name="T11" fmla="*/ 0 h 24"/>
                <a:gd name="T12" fmla="*/ 0 w 83"/>
                <a:gd name="T13" fmla="*/ 0 h 24"/>
                <a:gd name="T14" fmla="*/ 0 w 83"/>
                <a:gd name="T15" fmla="*/ 0 h 24"/>
                <a:gd name="T16" fmla="*/ 0 w 83"/>
                <a:gd name="T17" fmla="*/ 0 h 24"/>
                <a:gd name="T18" fmla="*/ 0 w 83"/>
                <a:gd name="T19" fmla="*/ 0 h 24"/>
                <a:gd name="T20" fmla="*/ 0 w 83"/>
                <a:gd name="T21" fmla="*/ 0 h 24"/>
                <a:gd name="T22" fmla="*/ 0 w 83"/>
                <a:gd name="T23" fmla="*/ 0 h 24"/>
                <a:gd name="T24" fmla="*/ 0 w 83"/>
                <a:gd name="T25" fmla="*/ 0 h 24"/>
                <a:gd name="T26" fmla="*/ 0 w 83"/>
                <a:gd name="T27" fmla="*/ 0 h 24"/>
                <a:gd name="T28" fmla="*/ 0 w 83"/>
                <a:gd name="T29" fmla="*/ 0 h 24"/>
                <a:gd name="T30" fmla="*/ 0 w 83"/>
                <a:gd name="T31" fmla="*/ 0 h 24"/>
                <a:gd name="T32" fmla="*/ 0 w 83"/>
                <a:gd name="T33" fmla="*/ 0 h 24"/>
                <a:gd name="T34" fmla="*/ 0 w 83"/>
                <a:gd name="T35" fmla="*/ 0 h 24"/>
                <a:gd name="T36" fmla="*/ 0 w 83"/>
                <a:gd name="T37" fmla="*/ 0 h 24"/>
                <a:gd name="T38" fmla="*/ 0 w 83"/>
                <a:gd name="T39" fmla="*/ 0 h 24"/>
                <a:gd name="T40" fmla="*/ 0 w 83"/>
                <a:gd name="T41" fmla="*/ 0 h 24"/>
                <a:gd name="T42" fmla="*/ 0 w 83"/>
                <a:gd name="T43" fmla="*/ 0 h 24"/>
                <a:gd name="T44" fmla="*/ 0 w 83"/>
                <a:gd name="T45" fmla="*/ 0 h 24"/>
                <a:gd name="T46" fmla="*/ 0 w 83"/>
                <a:gd name="T47" fmla="*/ 0 h 24"/>
                <a:gd name="T48" fmla="*/ 0 w 83"/>
                <a:gd name="T49" fmla="*/ 0 h 24"/>
                <a:gd name="T50" fmla="*/ 0 w 83"/>
                <a:gd name="T51" fmla="*/ 0 h 24"/>
                <a:gd name="T52" fmla="*/ 0 w 83"/>
                <a:gd name="T53" fmla="*/ 0 h 24"/>
                <a:gd name="T54" fmla="*/ 0 w 83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"/>
                <a:gd name="T85" fmla="*/ 0 h 24"/>
                <a:gd name="T86" fmla="*/ 83 w 83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" h="24">
                  <a:moveTo>
                    <a:pt x="17" y="1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2"/>
                  </a:lnTo>
                  <a:lnTo>
                    <a:pt x="83" y="5"/>
                  </a:lnTo>
                  <a:lnTo>
                    <a:pt x="79" y="7"/>
                  </a:lnTo>
                  <a:lnTo>
                    <a:pt x="76" y="11"/>
                  </a:lnTo>
                  <a:lnTo>
                    <a:pt x="73" y="16"/>
                  </a:lnTo>
                  <a:lnTo>
                    <a:pt x="75" y="23"/>
                  </a:lnTo>
                  <a:lnTo>
                    <a:pt x="69" y="23"/>
                  </a:lnTo>
                  <a:lnTo>
                    <a:pt x="60" y="23"/>
                  </a:lnTo>
                  <a:lnTo>
                    <a:pt x="52" y="23"/>
                  </a:lnTo>
                  <a:lnTo>
                    <a:pt x="43" y="24"/>
                  </a:lnTo>
                  <a:lnTo>
                    <a:pt x="34" y="23"/>
                  </a:lnTo>
                  <a:lnTo>
                    <a:pt x="23" y="21"/>
                  </a:lnTo>
                  <a:lnTo>
                    <a:pt x="14" y="20"/>
                  </a:lnTo>
                  <a:lnTo>
                    <a:pt x="8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0" name="Freeform 426"/>
            <p:cNvSpPr>
              <a:spLocks/>
            </p:cNvSpPr>
            <p:nvPr/>
          </p:nvSpPr>
          <p:spPr bwMode="auto">
            <a:xfrm>
              <a:off x="6789" y="3731"/>
              <a:ext cx="382" cy="183"/>
            </a:xfrm>
            <a:custGeom>
              <a:avLst/>
              <a:gdLst>
                <a:gd name="T0" fmla="*/ 0 w 1527"/>
                <a:gd name="T1" fmla="*/ 0 h 733"/>
                <a:gd name="T2" fmla="*/ 0 w 1527"/>
                <a:gd name="T3" fmla="*/ 0 h 733"/>
                <a:gd name="T4" fmla="*/ 0 w 1527"/>
                <a:gd name="T5" fmla="*/ 0 h 733"/>
                <a:gd name="T6" fmla="*/ 0 w 1527"/>
                <a:gd name="T7" fmla="*/ 0 h 733"/>
                <a:gd name="T8" fmla="*/ 0 w 1527"/>
                <a:gd name="T9" fmla="*/ 0 h 733"/>
                <a:gd name="T10" fmla="*/ 0 w 1527"/>
                <a:gd name="T11" fmla="*/ 0 h 733"/>
                <a:gd name="T12" fmla="*/ 0 w 1527"/>
                <a:gd name="T13" fmla="*/ 0 h 733"/>
                <a:gd name="T14" fmla="*/ 0 w 1527"/>
                <a:gd name="T15" fmla="*/ 0 h 733"/>
                <a:gd name="T16" fmla="*/ 0 w 1527"/>
                <a:gd name="T17" fmla="*/ 0 h 733"/>
                <a:gd name="T18" fmla="*/ 0 w 1527"/>
                <a:gd name="T19" fmla="*/ 0 h 733"/>
                <a:gd name="T20" fmla="*/ 0 w 1527"/>
                <a:gd name="T21" fmla="*/ 0 h 733"/>
                <a:gd name="T22" fmla="*/ 0 w 1527"/>
                <a:gd name="T23" fmla="*/ 0 h 733"/>
                <a:gd name="T24" fmla="*/ 0 w 1527"/>
                <a:gd name="T25" fmla="*/ 0 h 733"/>
                <a:gd name="T26" fmla="*/ 0 w 1527"/>
                <a:gd name="T27" fmla="*/ 0 h 733"/>
                <a:gd name="T28" fmla="*/ 0 w 1527"/>
                <a:gd name="T29" fmla="*/ 0 h 733"/>
                <a:gd name="T30" fmla="*/ 0 w 1527"/>
                <a:gd name="T31" fmla="*/ 0 h 733"/>
                <a:gd name="T32" fmla="*/ 0 w 1527"/>
                <a:gd name="T33" fmla="*/ 0 h 733"/>
                <a:gd name="T34" fmla="*/ 0 w 1527"/>
                <a:gd name="T35" fmla="*/ 0 h 733"/>
                <a:gd name="T36" fmla="*/ 0 w 1527"/>
                <a:gd name="T37" fmla="*/ 0 h 733"/>
                <a:gd name="T38" fmla="*/ 0 w 1527"/>
                <a:gd name="T39" fmla="*/ 0 h 733"/>
                <a:gd name="T40" fmla="*/ 0 w 1527"/>
                <a:gd name="T41" fmla="*/ 0 h 733"/>
                <a:gd name="T42" fmla="*/ 0 w 1527"/>
                <a:gd name="T43" fmla="*/ 0 h 733"/>
                <a:gd name="T44" fmla="*/ 0 w 1527"/>
                <a:gd name="T45" fmla="*/ 0 h 733"/>
                <a:gd name="T46" fmla="*/ 0 w 1527"/>
                <a:gd name="T47" fmla="*/ 0 h 733"/>
                <a:gd name="T48" fmla="*/ 0 w 1527"/>
                <a:gd name="T49" fmla="*/ 0 h 733"/>
                <a:gd name="T50" fmla="*/ 0 w 1527"/>
                <a:gd name="T51" fmla="*/ 0 h 733"/>
                <a:gd name="T52" fmla="*/ 0 w 1527"/>
                <a:gd name="T53" fmla="*/ 0 h 733"/>
                <a:gd name="T54" fmla="*/ 0 w 1527"/>
                <a:gd name="T55" fmla="*/ 0 h 733"/>
                <a:gd name="T56" fmla="*/ 0 w 1527"/>
                <a:gd name="T57" fmla="*/ 0 h 733"/>
                <a:gd name="T58" fmla="*/ 0 w 1527"/>
                <a:gd name="T59" fmla="*/ 0 h 733"/>
                <a:gd name="T60" fmla="*/ 0 w 1527"/>
                <a:gd name="T61" fmla="*/ 0 h 733"/>
                <a:gd name="T62" fmla="*/ 0 w 1527"/>
                <a:gd name="T63" fmla="*/ 0 h 733"/>
                <a:gd name="T64" fmla="*/ 0 w 1527"/>
                <a:gd name="T65" fmla="*/ 0 h 733"/>
                <a:gd name="T66" fmla="*/ 0 w 1527"/>
                <a:gd name="T67" fmla="*/ 0 h 733"/>
                <a:gd name="T68" fmla="*/ 0 w 1527"/>
                <a:gd name="T69" fmla="*/ 0 h 733"/>
                <a:gd name="T70" fmla="*/ 0 w 1527"/>
                <a:gd name="T71" fmla="*/ 0 h 733"/>
                <a:gd name="T72" fmla="*/ 0 w 1527"/>
                <a:gd name="T73" fmla="*/ 0 h 733"/>
                <a:gd name="T74" fmla="*/ 0 w 1527"/>
                <a:gd name="T75" fmla="*/ 0 h 733"/>
                <a:gd name="T76" fmla="*/ 0 w 1527"/>
                <a:gd name="T77" fmla="*/ 0 h 733"/>
                <a:gd name="T78" fmla="*/ 0 w 1527"/>
                <a:gd name="T79" fmla="*/ 0 h 733"/>
                <a:gd name="T80" fmla="*/ 0 w 1527"/>
                <a:gd name="T81" fmla="*/ 0 h 733"/>
                <a:gd name="T82" fmla="*/ 0 w 1527"/>
                <a:gd name="T83" fmla="*/ 0 h 733"/>
                <a:gd name="T84" fmla="*/ 0 w 1527"/>
                <a:gd name="T85" fmla="*/ 0 h 733"/>
                <a:gd name="T86" fmla="*/ 0 w 1527"/>
                <a:gd name="T87" fmla="*/ 0 h 733"/>
                <a:gd name="T88" fmla="*/ 0 w 1527"/>
                <a:gd name="T89" fmla="*/ 0 h 733"/>
                <a:gd name="T90" fmla="*/ 0 w 1527"/>
                <a:gd name="T91" fmla="*/ 0 h 733"/>
                <a:gd name="T92" fmla="*/ 0 w 1527"/>
                <a:gd name="T93" fmla="*/ 0 h 733"/>
                <a:gd name="T94" fmla="*/ 0 w 1527"/>
                <a:gd name="T95" fmla="*/ 0 h 733"/>
                <a:gd name="T96" fmla="*/ 0 w 1527"/>
                <a:gd name="T97" fmla="*/ 0 h 733"/>
                <a:gd name="T98" fmla="*/ 0 w 1527"/>
                <a:gd name="T99" fmla="*/ 0 h 733"/>
                <a:gd name="T100" fmla="*/ 0 w 1527"/>
                <a:gd name="T101" fmla="*/ 0 h 733"/>
                <a:gd name="T102" fmla="*/ 0 w 1527"/>
                <a:gd name="T103" fmla="*/ 0 h 733"/>
                <a:gd name="T104" fmla="*/ 0 w 1527"/>
                <a:gd name="T105" fmla="*/ 0 h 733"/>
                <a:gd name="T106" fmla="*/ 0 w 1527"/>
                <a:gd name="T107" fmla="*/ 0 h 733"/>
                <a:gd name="T108" fmla="*/ 0 w 1527"/>
                <a:gd name="T109" fmla="*/ 0 h 733"/>
                <a:gd name="T110" fmla="*/ 0 w 1527"/>
                <a:gd name="T111" fmla="*/ 0 h 733"/>
                <a:gd name="T112" fmla="*/ 0 w 1527"/>
                <a:gd name="T113" fmla="*/ 0 h 733"/>
                <a:gd name="T114" fmla="*/ 0 w 1527"/>
                <a:gd name="T115" fmla="*/ 0 h 733"/>
                <a:gd name="T116" fmla="*/ 0 w 1527"/>
                <a:gd name="T117" fmla="*/ 0 h 733"/>
                <a:gd name="T118" fmla="*/ 0 w 1527"/>
                <a:gd name="T119" fmla="*/ 0 h 733"/>
                <a:gd name="T120" fmla="*/ 0 w 1527"/>
                <a:gd name="T121" fmla="*/ 0 h 733"/>
                <a:gd name="T122" fmla="*/ 0 w 1527"/>
                <a:gd name="T123" fmla="*/ 0 h 7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27"/>
                <a:gd name="T187" fmla="*/ 0 h 733"/>
                <a:gd name="T188" fmla="*/ 1527 w 1527"/>
                <a:gd name="T189" fmla="*/ 733 h 7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27" h="733">
                  <a:moveTo>
                    <a:pt x="3" y="0"/>
                  </a:moveTo>
                  <a:lnTo>
                    <a:pt x="22" y="0"/>
                  </a:lnTo>
                  <a:lnTo>
                    <a:pt x="40" y="0"/>
                  </a:lnTo>
                  <a:lnTo>
                    <a:pt x="58" y="0"/>
                  </a:lnTo>
                  <a:lnTo>
                    <a:pt x="79" y="1"/>
                  </a:lnTo>
                  <a:lnTo>
                    <a:pt x="97" y="1"/>
                  </a:lnTo>
                  <a:lnTo>
                    <a:pt x="116" y="3"/>
                  </a:lnTo>
                  <a:lnTo>
                    <a:pt x="135" y="3"/>
                  </a:lnTo>
                  <a:lnTo>
                    <a:pt x="154" y="7"/>
                  </a:lnTo>
                  <a:lnTo>
                    <a:pt x="172" y="8"/>
                  </a:lnTo>
                  <a:lnTo>
                    <a:pt x="191" y="10"/>
                  </a:lnTo>
                  <a:lnTo>
                    <a:pt x="209" y="13"/>
                  </a:lnTo>
                  <a:lnTo>
                    <a:pt x="228" y="15"/>
                  </a:lnTo>
                  <a:lnTo>
                    <a:pt x="244" y="19"/>
                  </a:lnTo>
                  <a:lnTo>
                    <a:pt x="262" y="22"/>
                  </a:lnTo>
                  <a:lnTo>
                    <a:pt x="278" y="25"/>
                  </a:lnTo>
                  <a:lnTo>
                    <a:pt x="295" y="29"/>
                  </a:lnTo>
                  <a:lnTo>
                    <a:pt x="297" y="41"/>
                  </a:lnTo>
                  <a:lnTo>
                    <a:pt x="298" y="54"/>
                  </a:lnTo>
                  <a:lnTo>
                    <a:pt x="298" y="67"/>
                  </a:lnTo>
                  <a:lnTo>
                    <a:pt x="299" y="79"/>
                  </a:lnTo>
                  <a:lnTo>
                    <a:pt x="298" y="91"/>
                  </a:lnTo>
                  <a:lnTo>
                    <a:pt x="298" y="105"/>
                  </a:lnTo>
                  <a:lnTo>
                    <a:pt x="298" y="117"/>
                  </a:lnTo>
                  <a:lnTo>
                    <a:pt x="298" y="130"/>
                  </a:lnTo>
                  <a:lnTo>
                    <a:pt x="297" y="142"/>
                  </a:lnTo>
                  <a:lnTo>
                    <a:pt x="295" y="155"/>
                  </a:lnTo>
                  <a:lnTo>
                    <a:pt x="295" y="168"/>
                  </a:lnTo>
                  <a:lnTo>
                    <a:pt x="295" y="181"/>
                  </a:lnTo>
                  <a:lnTo>
                    <a:pt x="295" y="193"/>
                  </a:lnTo>
                  <a:lnTo>
                    <a:pt x="295" y="206"/>
                  </a:lnTo>
                  <a:lnTo>
                    <a:pt x="297" y="219"/>
                  </a:lnTo>
                  <a:lnTo>
                    <a:pt x="300" y="232"/>
                  </a:lnTo>
                  <a:lnTo>
                    <a:pt x="371" y="224"/>
                  </a:lnTo>
                  <a:lnTo>
                    <a:pt x="442" y="216"/>
                  </a:lnTo>
                  <a:lnTo>
                    <a:pt x="515" y="211"/>
                  </a:lnTo>
                  <a:lnTo>
                    <a:pt x="588" y="205"/>
                  </a:lnTo>
                  <a:lnTo>
                    <a:pt x="660" y="199"/>
                  </a:lnTo>
                  <a:lnTo>
                    <a:pt x="733" y="193"/>
                  </a:lnTo>
                  <a:lnTo>
                    <a:pt x="806" y="187"/>
                  </a:lnTo>
                  <a:lnTo>
                    <a:pt x="879" y="183"/>
                  </a:lnTo>
                  <a:lnTo>
                    <a:pt x="952" y="177"/>
                  </a:lnTo>
                  <a:lnTo>
                    <a:pt x="1024" y="173"/>
                  </a:lnTo>
                  <a:lnTo>
                    <a:pt x="1097" y="169"/>
                  </a:lnTo>
                  <a:lnTo>
                    <a:pt x="1171" y="164"/>
                  </a:lnTo>
                  <a:lnTo>
                    <a:pt x="1242" y="161"/>
                  </a:lnTo>
                  <a:lnTo>
                    <a:pt x="1315" y="158"/>
                  </a:lnTo>
                  <a:lnTo>
                    <a:pt x="1389" y="155"/>
                  </a:lnTo>
                  <a:lnTo>
                    <a:pt x="1461" y="152"/>
                  </a:lnTo>
                  <a:lnTo>
                    <a:pt x="1465" y="158"/>
                  </a:lnTo>
                  <a:lnTo>
                    <a:pt x="1473" y="159"/>
                  </a:lnTo>
                  <a:lnTo>
                    <a:pt x="1483" y="154"/>
                  </a:lnTo>
                  <a:lnTo>
                    <a:pt x="1494" y="148"/>
                  </a:lnTo>
                  <a:lnTo>
                    <a:pt x="1500" y="141"/>
                  </a:lnTo>
                  <a:lnTo>
                    <a:pt x="1505" y="132"/>
                  </a:lnTo>
                  <a:lnTo>
                    <a:pt x="1503" y="130"/>
                  </a:lnTo>
                  <a:lnTo>
                    <a:pt x="1502" y="127"/>
                  </a:lnTo>
                  <a:lnTo>
                    <a:pt x="1497" y="124"/>
                  </a:lnTo>
                  <a:lnTo>
                    <a:pt x="1493" y="124"/>
                  </a:lnTo>
                  <a:lnTo>
                    <a:pt x="1483" y="120"/>
                  </a:lnTo>
                  <a:lnTo>
                    <a:pt x="1473" y="117"/>
                  </a:lnTo>
                  <a:lnTo>
                    <a:pt x="1464" y="112"/>
                  </a:lnTo>
                  <a:lnTo>
                    <a:pt x="1454" y="109"/>
                  </a:lnTo>
                  <a:lnTo>
                    <a:pt x="1454" y="101"/>
                  </a:lnTo>
                  <a:lnTo>
                    <a:pt x="1454" y="93"/>
                  </a:lnTo>
                  <a:lnTo>
                    <a:pt x="1461" y="92"/>
                  </a:lnTo>
                  <a:lnTo>
                    <a:pt x="1470" y="94"/>
                  </a:lnTo>
                  <a:lnTo>
                    <a:pt x="1477" y="96"/>
                  </a:lnTo>
                  <a:lnTo>
                    <a:pt x="1485" y="100"/>
                  </a:lnTo>
                  <a:lnTo>
                    <a:pt x="1493" y="103"/>
                  </a:lnTo>
                  <a:lnTo>
                    <a:pt x="1500" y="109"/>
                  </a:lnTo>
                  <a:lnTo>
                    <a:pt x="1506" y="115"/>
                  </a:lnTo>
                  <a:lnTo>
                    <a:pt x="1512" y="120"/>
                  </a:lnTo>
                  <a:lnTo>
                    <a:pt x="1518" y="129"/>
                  </a:lnTo>
                  <a:lnTo>
                    <a:pt x="1521" y="137"/>
                  </a:lnTo>
                  <a:lnTo>
                    <a:pt x="1525" y="146"/>
                  </a:lnTo>
                  <a:lnTo>
                    <a:pt x="1527" y="155"/>
                  </a:lnTo>
                  <a:lnTo>
                    <a:pt x="1527" y="161"/>
                  </a:lnTo>
                  <a:lnTo>
                    <a:pt x="1526" y="170"/>
                  </a:lnTo>
                  <a:lnTo>
                    <a:pt x="1521" y="174"/>
                  </a:lnTo>
                  <a:lnTo>
                    <a:pt x="1517" y="181"/>
                  </a:lnTo>
                  <a:lnTo>
                    <a:pt x="1508" y="183"/>
                  </a:lnTo>
                  <a:lnTo>
                    <a:pt x="1501" y="186"/>
                  </a:lnTo>
                  <a:lnTo>
                    <a:pt x="1491" y="186"/>
                  </a:lnTo>
                  <a:lnTo>
                    <a:pt x="1482" y="186"/>
                  </a:lnTo>
                  <a:lnTo>
                    <a:pt x="1442" y="189"/>
                  </a:lnTo>
                  <a:lnTo>
                    <a:pt x="1403" y="193"/>
                  </a:lnTo>
                  <a:lnTo>
                    <a:pt x="1365" y="195"/>
                  </a:lnTo>
                  <a:lnTo>
                    <a:pt x="1326" y="198"/>
                  </a:lnTo>
                  <a:lnTo>
                    <a:pt x="1287" y="200"/>
                  </a:lnTo>
                  <a:lnTo>
                    <a:pt x="1249" y="202"/>
                  </a:lnTo>
                  <a:lnTo>
                    <a:pt x="1209" y="205"/>
                  </a:lnTo>
                  <a:lnTo>
                    <a:pt x="1171" y="206"/>
                  </a:lnTo>
                  <a:lnTo>
                    <a:pt x="1131" y="207"/>
                  </a:lnTo>
                  <a:lnTo>
                    <a:pt x="1090" y="209"/>
                  </a:lnTo>
                  <a:lnTo>
                    <a:pt x="1051" y="211"/>
                  </a:lnTo>
                  <a:lnTo>
                    <a:pt x="1011" y="214"/>
                  </a:lnTo>
                  <a:lnTo>
                    <a:pt x="970" y="215"/>
                  </a:lnTo>
                  <a:lnTo>
                    <a:pt x="928" y="219"/>
                  </a:lnTo>
                  <a:lnTo>
                    <a:pt x="887" y="222"/>
                  </a:lnTo>
                  <a:lnTo>
                    <a:pt x="846" y="225"/>
                  </a:lnTo>
                  <a:lnTo>
                    <a:pt x="811" y="228"/>
                  </a:lnTo>
                  <a:lnTo>
                    <a:pt x="776" y="232"/>
                  </a:lnTo>
                  <a:lnTo>
                    <a:pt x="741" y="235"/>
                  </a:lnTo>
                  <a:lnTo>
                    <a:pt x="707" y="238"/>
                  </a:lnTo>
                  <a:lnTo>
                    <a:pt x="672" y="241"/>
                  </a:lnTo>
                  <a:lnTo>
                    <a:pt x="637" y="245"/>
                  </a:lnTo>
                  <a:lnTo>
                    <a:pt x="602" y="247"/>
                  </a:lnTo>
                  <a:lnTo>
                    <a:pt x="569" y="250"/>
                  </a:lnTo>
                  <a:lnTo>
                    <a:pt x="533" y="253"/>
                  </a:lnTo>
                  <a:lnTo>
                    <a:pt x="499" y="256"/>
                  </a:lnTo>
                  <a:lnTo>
                    <a:pt x="464" y="259"/>
                  </a:lnTo>
                  <a:lnTo>
                    <a:pt x="430" y="263"/>
                  </a:lnTo>
                  <a:lnTo>
                    <a:pt x="397" y="267"/>
                  </a:lnTo>
                  <a:lnTo>
                    <a:pt x="364" y="272"/>
                  </a:lnTo>
                  <a:lnTo>
                    <a:pt x="331" y="277"/>
                  </a:lnTo>
                  <a:lnTo>
                    <a:pt x="300" y="282"/>
                  </a:lnTo>
                  <a:lnTo>
                    <a:pt x="299" y="308"/>
                  </a:lnTo>
                  <a:lnTo>
                    <a:pt x="298" y="333"/>
                  </a:lnTo>
                  <a:lnTo>
                    <a:pt x="298" y="360"/>
                  </a:lnTo>
                  <a:lnTo>
                    <a:pt x="299" y="386"/>
                  </a:lnTo>
                  <a:lnTo>
                    <a:pt x="299" y="412"/>
                  </a:lnTo>
                  <a:lnTo>
                    <a:pt x="299" y="438"/>
                  </a:lnTo>
                  <a:lnTo>
                    <a:pt x="300" y="465"/>
                  </a:lnTo>
                  <a:lnTo>
                    <a:pt x="301" y="491"/>
                  </a:lnTo>
                  <a:lnTo>
                    <a:pt x="301" y="516"/>
                  </a:lnTo>
                  <a:lnTo>
                    <a:pt x="304" y="542"/>
                  </a:lnTo>
                  <a:lnTo>
                    <a:pt x="305" y="566"/>
                  </a:lnTo>
                  <a:lnTo>
                    <a:pt x="307" y="592"/>
                  </a:lnTo>
                  <a:lnTo>
                    <a:pt x="309" y="615"/>
                  </a:lnTo>
                  <a:lnTo>
                    <a:pt x="311" y="639"/>
                  </a:lnTo>
                  <a:lnTo>
                    <a:pt x="313" y="663"/>
                  </a:lnTo>
                  <a:lnTo>
                    <a:pt x="315" y="687"/>
                  </a:lnTo>
                  <a:lnTo>
                    <a:pt x="330" y="682"/>
                  </a:lnTo>
                  <a:lnTo>
                    <a:pt x="347" y="679"/>
                  </a:lnTo>
                  <a:lnTo>
                    <a:pt x="363" y="676"/>
                  </a:lnTo>
                  <a:lnTo>
                    <a:pt x="381" y="673"/>
                  </a:lnTo>
                  <a:lnTo>
                    <a:pt x="397" y="668"/>
                  </a:lnTo>
                  <a:lnTo>
                    <a:pt x="413" y="666"/>
                  </a:lnTo>
                  <a:lnTo>
                    <a:pt x="430" y="663"/>
                  </a:lnTo>
                  <a:lnTo>
                    <a:pt x="448" y="661"/>
                  </a:lnTo>
                  <a:lnTo>
                    <a:pt x="464" y="659"/>
                  </a:lnTo>
                  <a:lnTo>
                    <a:pt x="481" y="655"/>
                  </a:lnTo>
                  <a:lnTo>
                    <a:pt x="498" y="653"/>
                  </a:lnTo>
                  <a:lnTo>
                    <a:pt x="515" y="653"/>
                  </a:lnTo>
                  <a:lnTo>
                    <a:pt x="531" y="651"/>
                  </a:lnTo>
                  <a:lnTo>
                    <a:pt x="547" y="651"/>
                  </a:lnTo>
                  <a:lnTo>
                    <a:pt x="564" y="651"/>
                  </a:lnTo>
                  <a:lnTo>
                    <a:pt x="581" y="652"/>
                  </a:lnTo>
                  <a:lnTo>
                    <a:pt x="580" y="660"/>
                  </a:lnTo>
                  <a:lnTo>
                    <a:pt x="581" y="668"/>
                  </a:lnTo>
                  <a:lnTo>
                    <a:pt x="581" y="669"/>
                  </a:lnTo>
                  <a:lnTo>
                    <a:pt x="584" y="673"/>
                  </a:lnTo>
                  <a:lnTo>
                    <a:pt x="588" y="672"/>
                  </a:lnTo>
                  <a:lnTo>
                    <a:pt x="594" y="672"/>
                  </a:lnTo>
                  <a:lnTo>
                    <a:pt x="602" y="668"/>
                  </a:lnTo>
                  <a:lnTo>
                    <a:pt x="612" y="666"/>
                  </a:lnTo>
                  <a:lnTo>
                    <a:pt x="621" y="663"/>
                  </a:lnTo>
                  <a:lnTo>
                    <a:pt x="630" y="660"/>
                  </a:lnTo>
                  <a:lnTo>
                    <a:pt x="637" y="655"/>
                  </a:lnTo>
                  <a:lnTo>
                    <a:pt x="648" y="652"/>
                  </a:lnTo>
                  <a:lnTo>
                    <a:pt x="655" y="647"/>
                  </a:lnTo>
                  <a:lnTo>
                    <a:pt x="665" y="645"/>
                  </a:lnTo>
                  <a:lnTo>
                    <a:pt x="674" y="639"/>
                  </a:lnTo>
                  <a:lnTo>
                    <a:pt x="683" y="636"/>
                  </a:lnTo>
                  <a:lnTo>
                    <a:pt x="693" y="633"/>
                  </a:lnTo>
                  <a:lnTo>
                    <a:pt x="702" y="629"/>
                  </a:lnTo>
                  <a:lnTo>
                    <a:pt x="712" y="626"/>
                  </a:lnTo>
                  <a:lnTo>
                    <a:pt x="722" y="625"/>
                  </a:lnTo>
                  <a:lnTo>
                    <a:pt x="731" y="623"/>
                  </a:lnTo>
                  <a:lnTo>
                    <a:pt x="743" y="623"/>
                  </a:lnTo>
                  <a:lnTo>
                    <a:pt x="751" y="622"/>
                  </a:lnTo>
                  <a:lnTo>
                    <a:pt x="758" y="622"/>
                  </a:lnTo>
                  <a:lnTo>
                    <a:pt x="765" y="621"/>
                  </a:lnTo>
                  <a:lnTo>
                    <a:pt x="775" y="620"/>
                  </a:lnTo>
                  <a:lnTo>
                    <a:pt x="782" y="618"/>
                  </a:lnTo>
                  <a:lnTo>
                    <a:pt x="790" y="615"/>
                  </a:lnTo>
                  <a:lnTo>
                    <a:pt x="800" y="614"/>
                  </a:lnTo>
                  <a:lnTo>
                    <a:pt x="808" y="613"/>
                  </a:lnTo>
                  <a:lnTo>
                    <a:pt x="816" y="610"/>
                  </a:lnTo>
                  <a:lnTo>
                    <a:pt x="824" y="609"/>
                  </a:lnTo>
                  <a:lnTo>
                    <a:pt x="834" y="607"/>
                  </a:lnTo>
                  <a:lnTo>
                    <a:pt x="842" y="607"/>
                  </a:lnTo>
                  <a:lnTo>
                    <a:pt x="849" y="607"/>
                  </a:lnTo>
                  <a:lnTo>
                    <a:pt x="858" y="607"/>
                  </a:lnTo>
                  <a:lnTo>
                    <a:pt x="865" y="608"/>
                  </a:lnTo>
                  <a:lnTo>
                    <a:pt x="873" y="611"/>
                  </a:lnTo>
                  <a:lnTo>
                    <a:pt x="878" y="613"/>
                  </a:lnTo>
                  <a:lnTo>
                    <a:pt x="884" y="615"/>
                  </a:lnTo>
                  <a:lnTo>
                    <a:pt x="890" y="620"/>
                  </a:lnTo>
                  <a:lnTo>
                    <a:pt x="895" y="625"/>
                  </a:lnTo>
                  <a:lnTo>
                    <a:pt x="899" y="626"/>
                  </a:lnTo>
                  <a:lnTo>
                    <a:pt x="905" y="626"/>
                  </a:lnTo>
                  <a:lnTo>
                    <a:pt x="912" y="626"/>
                  </a:lnTo>
                  <a:lnTo>
                    <a:pt x="918" y="627"/>
                  </a:lnTo>
                  <a:lnTo>
                    <a:pt x="925" y="627"/>
                  </a:lnTo>
                  <a:lnTo>
                    <a:pt x="931" y="627"/>
                  </a:lnTo>
                  <a:lnTo>
                    <a:pt x="940" y="626"/>
                  </a:lnTo>
                  <a:lnTo>
                    <a:pt x="947" y="626"/>
                  </a:lnTo>
                  <a:lnTo>
                    <a:pt x="952" y="625"/>
                  </a:lnTo>
                  <a:lnTo>
                    <a:pt x="959" y="623"/>
                  </a:lnTo>
                  <a:lnTo>
                    <a:pt x="964" y="621"/>
                  </a:lnTo>
                  <a:lnTo>
                    <a:pt x="970" y="620"/>
                  </a:lnTo>
                  <a:lnTo>
                    <a:pt x="976" y="613"/>
                  </a:lnTo>
                  <a:lnTo>
                    <a:pt x="979" y="607"/>
                  </a:lnTo>
                  <a:lnTo>
                    <a:pt x="993" y="601"/>
                  </a:lnTo>
                  <a:lnTo>
                    <a:pt x="1008" y="597"/>
                  </a:lnTo>
                  <a:lnTo>
                    <a:pt x="1024" y="593"/>
                  </a:lnTo>
                  <a:lnTo>
                    <a:pt x="1041" y="588"/>
                  </a:lnTo>
                  <a:lnTo>
                    <a:pt x="1057" y="584"/>
                  </a:lnTo>
                  <a:lnTo>
                    <a:pt x="1075" y="582"/>
                  </a:lnTo>
                  <a:lnTo>
                    <a:pt x="1091" y="579"/>
                  </a:lnTo>
                  <a:lnTo>
                    <a:pt x="1110" y="578"/>
                  </a:lnTo>
                  <a:lnTo>
                    <a:pt x="1125" y="574"/>
                  </a:lnTo>
                  <a:lnTo>
                    <a:pt x="1142" y="574"/>
                  </a:lnTo>
                  <a:lnTo>
                    <a:pt x="1159" y="574"/>
                  </a:lnTo>
                  <a:lnTo>
                    <a:pt x="1176" y="578"/>
                  </a:lnTo>
                  <a:lnTo>
                    <a:pt x="1191" y="580"/>
                  </a:lnTo>
                  <a:lnTo>
                    <a:pt x="1207" y="584"/>
                  </a:lnTo>
                  <a:lnTo>
                    <a:pt x="1223" y="588"/>
                  </a:lnTo>
                  <a:lnTo>
                    <a:pt x="1240" y="595"/>
                  </a:lnTo>
                  <a:lnTo>
                    <a:pt x="1243" y="595"/>
                  </a:lnTo>
                  <a:lnTo>
                    <a:pt x="1250" y="595"/>
                  </a:lnTo>
                  <a:lnTo>
                    <a:pt x="1255" y="594"/>
                  </a:lnTo>
                  <a:lnTo>
                    <a:pt x="1262" y="593"/>
                  </a:lnTo>
                  <a:lnTo>
                    <a:pt x="1272" y="586"/>
                  </a:lnTo>
                  <a:lnTo>
                    <a:pt x="1278" y="578"/>
                  </a:lnTo>
                  <a:lnTo>
                    <a:pt x="1282" y="573"/>
                  </a:lnTo>
                  <a:lnTo>
                    <a:pt x="1288" y="569"/>
                  </a:lnTo>
                  <a:lnTo>
                    <a:pt x="1295" y="566"/>
                  </a:lnTo>
                  <a:lnTo>
                    <a:pt x="1302" y="563"/>
                  </a:lnTo>
                  <a:lnTo>
                    <a:pt x="1311" y="560"/>
                  </a:lnTo>
                  <a:lnTo>
                    <a:pt x="1319" y="558"/>
                  </a:lnTo>
                  <a:lnTo>
                    <a:pt x="1329" y="556"/>
                  </a:lnTo>
                  <a:lnTo>
                    <a:pt x="1338" y="556"/>
                  </a:lnTo>
                  <a:lnTo>
                    <a:pt x="1347" y="555"/>
                  </a:lnTo>
                  <a:lnTo>
                    <a:pt x="1356" y="555"/>
                  </a:lnTo>
                  <a:lnTo>
                    <a:pt x="1365" y="555"/>
                  </a:lnTo>
                  <a:lnTo>
                    <a:pt x="1373" y="555"/>
                  </a:lnTo>
                  <a:lnTo>
                    <a:pt x="1381" y="555"/>
                  </a:lnTo>
                  <a:lnTo>
                    <a:pt x="1389" y="556"/>
                  </a:lnTo>
                  <a:lnTo>
                    <a:pt x="1395" y="557"/>
                  </a:lnTo>
                  <a:lnTo>
                    <a:pt x="1402" y="558"/>
                  </a:lnTo>
                  <a:lnTo>
                    <a:pt x="1409" y="563"/>
                  </a:lnTo>
                  <a:lnTo>
                    <a:pt x="1415" y="571"/>
                  </a:lnTo>
                  <a:lnTo>
                    <a:pt x="1417" y="579"/>
                  </a:lnTo>
                  <a:lnTo>
                    <a:pt x="1417" y="587"/>
                  </a:lnTo>
                  <a:lnTo>
                    <a:pt x="1413" y="595"/>
                  </a:lnTo>
                  <a:lnTo>
                    <a:pt x="1406" y="602"/>
                  </a:lnTo>
                  <a:lnTo>
                    <a:pt x="1401" y="603"/>
                  </a:lnTo>
                  <a:lnTo>
                    <a:pt x="1395" y="605"/>
                  </a:lnTo>
                  <a:lnTo>
                    <a:pt x="1389" y="605"/>
                  </a:lnTo>
                  <a:lnTo>
                    <a:pt x="1382" y="605"/>
                  </a:lnTo>
                  <a:lnTo>
                    <a:pt x="1342" y="608"/>
                  </a:lnTo>
                  <a:lnTo>
                    <a:pt x="1302" y="611"/>
                  </a:lnTo>
                  <a:lnTo>
                    <a:pt x="1264" y="614"/>
                  </a:lnTo>
                  <a:lnTo>
                    <a:pt x="1224" y="618"/>
                  </a:lnTo>
                  <a:lnTo>
                    <a:pt x="1184" y="621"/>
                  </a:lnTo>
                  <a:lnTo>
                    <a:pt x="1146" y="624"/>
                  </a:lnTo>
                  <a:lnTo>
                    <a:pt x="1106" y="626"/>
                  </a:lnTo>
                  <a:lnTo>
                    <a:pt x="1066" y="631"/>
                  </a:lnTo>
                  <a:lnTo>
                    <a:pt x="1028" y="634"/>
                  </a:lnTo>
                  <a:lnTo>
                    <a:pt x="988" y="638"/>
                  </a:lnTo>
                  <a:lnTo>
                    <a:pt x="949" y="642"/>
                  </a:lnTo>
                  <a:lnTo>
                    <a:pt x="911" y="648"/>
                  </a:lnTo>
                  <a:lnTo>
                    <a:pt x="871" y="654"/>
                  </a:lnTo>
                  <a:lnTo>
                    <a:pt x="833" y="661"/>
                  </a:lnTo>
                  <a:lnTo>
                    <a:pt x="793" y="668"/>
                  </a:lnTo>
                  <a:lnTo>
                    <a:pt x="754" y="679"/>
                  </a:lnTo>
                  <a:lnTo>
                    <a:pt x="727" y="679"/>
                  </a:lnTo>
                  <a:lnTo>
                    <a:pt x="699" y="681"/>
                  </a:lnTo>
                  <a:lnTo>
                    <a:pt x="671" y="684"/>
                  </a:lnTo>
                  <a:lnTo>
                    <a:pt x="643" y="687"/>
                  </a:lnTo>
                  <a:lnTo>
                    <a:pt x="615" y="690"/>
                  </a:lnTo>
                  <a:lnTo>
                    <a:pt x="588" y="692"/>
                  </a:lnTo>
                  <a:lnTo>
                    <a:pt x="559" y="696"/>
                  </a:lnTo>
                  <a:lnTo>
                    <a:pt x="533" y="700"/>
                  </a:lnTo>
                  <a:lnTo>
                    <a:pt x="504" y="703"/>
                  </a:lnTo>
                  <a:lnTo>
                    <a:pt x="476" y="707"/>
                  </a:lnTo>
                  <a:lnTo>
                    <a:pt x="448" y="711"/>
                  </a:lnTo>
                  <a:lnTo>
                    <a:pt x="422" y="716"/>
                  </a:lnTo>
                  <a:lnTo>
                    <a:pt x="393" y="720"/>
                  </a:lnTo>
                  <a:lnTo>
                    <a:pt x="368" y="725"/>
                  </a:lnTo>
                  <a:lnTo>
                    <a:pt x="341" y="729"/>
                  </a:lnTo>
                  <a:lnTo>
                    <a:pt x="315" y="733"/>
                  </a:lnTo>
                  <a:lnTo>
                    <a:pt x="309" y="732"/>
                  </a:lnTo>
                  <a:lnTo>
                    <a:pt x="303" y="732"/>
                  </a:lnTo>
                  <a:lnTo>
                    <a:pt x="297" y="732"/>
                  </a:lnTo>
                  <a:lnTo>
                    <a:pt x="291" y="732"/>
                  </a:lnTo>
                  <a:lnTo>
                    <a:pt x="284" y="731"/>
                  </a:lnTo>
                  <a:lnTo>
                    <a:pt x="278" y="731"/>
                  </a:lnTo>
                  <a:lnTo>
                    <a:pt x="271" y="730"/>
                  </a:lnTo>
                  <a:lnTo>
                    <a:pt x="266" y="730"/>
                  </a:lnTo>
                  <a:lnTo>
                    <a:pt x="257" y="726"/>
                  </a:lnTo>
                  <a:lnTo>
                    <a:pt x="251" y="720"/>
                  </a:lnTo>
                  <a:lnTo>
                    <a:pt x="247" y="714"/>
                  </a:lnTo>
                  <a:lnTo>
                    <a:pt x="247" y="709"/>
                  </a:lnTo>
                  <a:lnTo>
                    <a:pt x="247" y="703"/>
                  </a:lnTo>
                  <a:lnTo>
                    <a:pt x="250" y="696"/>
                  </a:lnTo>
                  <a:lnTo>
                    <a:pt x="248" y="678"/>
                  </a:lnTo>
                  <a:lnTo>
                    <a:pt x="248" y="660"/>
                  </a:lnTo>
                  <a:lnTo>
                    <a:pt x="248" y="642"/>
                  </a:lnTo>
                  <a:lnTo>
                    <a:pt x="248" y="625"/>
                  </a:lnTo>
                  <a:lnTo>
                    <a:pt x="248" y="606"/>
                  </a:lnTo>
                  <a:lnTo>
                    <a:pt x="248" y="588"/>
                  </a:lnTo>
                  <a:lnTo>
                    <a:pt x="248" y="571"/>
                  </a:lnTo>
                  <a:lnTo>
                    <a:pt x="248" y="553"/>
                  </a:lnTo>
                  <a:lnTo>
                    <a:pt x="247" y="535"/>
                  </a:lnTo>
                  <a:lnTo>
                    <a:pt x="247" y="518"/>
                  </a:lnTo>
                  <a:lnTo>
                    <a:pt x="247" y="500"/>
                  </a:lnTo>
                  <a:lnTo>
                    <a:pt x="247" y="482"/>
                  </a:lnTo>
                  <a:lnTo>
                    <a:pt x="247" y="465"/>
                  </a:lnTo>
                  <a:lnTo>
                    <a:pt x="247" y="447"/>
                  </a:lnTo>
                  <a:lnTo>
                    <a:pt x="247" y="429"/>
                  </a:lnTo>
                  <a:lnTo>
                    <a:pt x="247" y="413"/>
                  </a:lnTo>
                  <a:lnTo>
                    <a:pt x="244" y="392"/>
                  </a:lnTo>
                  <a:lnTo>
                    <a:pt x="241" y="371"/>
                  </a:lnTo>
                  <a:lnTo>
                    <a:pt x="239" y="349"/>
                  </a:lnTo>
                  <a:lnTo>
                    <a:pt x="239" y="328"/>
                  </a:lnTo>
                  <a:lnTo>
                    <a:pt x="239" y="305"/>
                  </a:lnTo>
                  <a:lnTo>
                    <a:pt x="239" y="282"/>
                  </a:lnTo>
                  <a:lnTo>
                    <a:pt x="240" y="260"/>
                  </a:lnTo>
                  <a:lnTo>
                    <a:pt x="241" y="238"/>
                  </a:lnTo>
                  <a:lnTo>
                    <a:pt x="240" y="215"/>
                  </a:lnTo>
                  <a:lnTo>
                    <a:pt x="240" y="193"/>
                  </a:lnTo>
                  <a:lnTo>
                    <a:pt x="239" y="171"/>
                  </a:lnTo>
                  <a:lnTo>
                    <a:pt x="239" y="149"/>
                  </a:lnTo>
                  <a:lnTo>
                    <a:pt x="235" y="127"/>
                  </a:lnTo>
                  <a:lnTo>
                    <a:pt x="231" y="106"/>
                  </a:lnTo>
                  <a:lnTo>
                    <a:pt x="227" y="86"/>
                  </a:lnTo>
                  <a:lnTo>
                    <a:pt x="221" y="66"/>
                  </a:lnTo>
                  <a:lnTo>
                    <a:pt x="210" y="67"/>
                  </a:lnTo>
                  <a:lnTo>
                    <a:pt x="199" y="67"/>
                  </a:lnTo>
                  <a:lnTo>
                    <a:pt x="189" y="67"/>
                  </a:lnTo>
                  <a:lnTo>
                    <a:pt x="180" y="67"/>
                  </a:lnTo>
                  <a:lnTo>
                    <a:pt x="170" y="65"/>
                  </a:lnTo>
                  <a:lnTo>
                    <a:pt x="160" y="63"/>
                  </a:lnTo>
                  <a:lnTo>
                    <a:pt x="150" y="61"/>
                  </a:lnTo>
                  <a:lnTo>
                    <a:pt x="141" y="59"/>
                  </a:lnTo>
                  <a:lnTo>
                    <a:pt x="132" y="56"/>
                  </a:lnTo>
                  <a:lnTo>
                    <a:pt x="122" y="55"/>
                  </a:lnTo>
                  <a:lnTo>
                    <a:pt x="113" y="54"/>
                  </a:lnTo>
                  <a:lnTo>
                    <a:pt x="104" y="54"/>
                  </a:lnTo>
                  <a:lnTo>
                    <a:pt x="94" y="54"/>
                  </a:lnTo>
                  <a:lnTo>
                    <a:pt x="86" y="55"/>
                  </a:lnTo>
                  <a:lnTo>
                    <a:pt x="77" y="57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2" y="61"/>
                  </a:lnTo>
                  <a:lnTo>
                    <a:pt x="57" y="60"/>
                  </a:lnTo>
                  <a:lnTo>
                    <a:pt x="54" y="60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4" y="47"/>
                  </a:lnTo>
                  <a:lnTo>
                    <a:pt x="33" y="44"/>
                  </a:lnTo>
                  <a:lnTo>
                    <a:pt x="30" y="40"/>
                  </a:lnTo>
                  <a:lnTo>
                    <a:pt x="32" y="37"/>
                  </a:lnTo>
                  <a:lnTo>
                    <a:pt x="35" y="35"/>
                  </a:lnTo>
                  <a:lnTo>
                    <a:pt x="45" y="32"/>
                  </a:lnTo>
                  <a:lnTo>
                    <a:pt x="51" y="32"/>
                  </a:lnTo>
                  <a:lnTo>
                    <a:pt x="57" y="32"/>
                  </a:lnTo>
                  <a:lnTo>
                    <a:pt x="52" y="25"/>
                  </a:lnTo>
                  <a:lnTo>
                    <a:pt x="45" y="22"/>
                  </a:lnTo>
                  <a:lnTo>
                    <a:pt x="36" y="20"/>
                  </a:lnTo>
                  <a:lnTo>
                    <a:pt x="30" y="20"/>
                  </a:lnTo>
                  <a:lnTo>
                    <a:pt x="23" y="19"/>
                  </a:lnTo>
                  <a:lnTo>
                    <a:pt x="16" y="17"/>
                  </a:lnTo>
                  <a:lnTo>
                    <a:pt x="9" y="14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1" name="Freeform 427"/>
            <p:cNvSpPr>
              <a:spLocks/>
            </p:cNvSpPr>
            <p:nvPr/>
          </p:nvSpPr>
          <p:spPr bwMode="auto">
            <a:xfrm>
              <a:off x="7080" y="3731"/>
              <a:ext cx="11" cy="10"/>
            </a:xfrm>
            <a:custGeom>
              <a:avLst/>
              <a:gdLst>
                <a:gd name="T0" fmla="*/ 0 w 44"/>
                <a:gd name="T1" fmla="*/ 0 h 41"/>
                <a:gd name="T2" fmla="*/ 0 w 44"/>
                <a:gd name="T3" fmla="*/ 0 h 41"/>
                <a:gd name="T4" fmla="*/ 0 w 44"/>
                <a:gd name="T5" fmla="*/ 0 h 41"/>
                <a:gd name="T6" fmla="*/ 0 w 44"/>
                <a:gd name="T7" fmla="*/ 0 h 41"/>
                <a:gd name="T8" fmla="*/ 0 w 44"/>
                <a:gd name="T9" fmla="*/ 0 h 41"/>
                <a:gd name="T10" fmla="*/ 0 w 44"/>
                <a:gd name="T11" fmla="*/ 0 h 41"/>
                <a:gd name="T12" fmla="*/ 0 w 44"/>
                <a:gd name="T13" fmla="*/ 0 h 41"/>
                <a:gd name="T14" fmla="*/ 0 w 44"/>
                <a:gd name="T15" fmla="*/ 0 h 41"/>
                <a:gd name="T16" fmla="*/ 0 w 44"/>
                <a:gd name="T17" fmla="*/ 0 h 41"/>
                <a:gd name="T18" fmla="*/ 0 w 44"/>
                <a:gd name="T19" fmla="*/ 0 h 41"/>
                <a:gd name="T20" fmla="*/ 0 w 44"/>
                <a:gd name="T21" fmla="*/ 0 h 41"/>
                <a:gd name="T22" fmla="*/ 0 w 44"/>
                <a:gd name="T23" fmla="*/ 0 h 41"/>
                <a:gd name="T24" fmla="*/ 0 w 44"/>
                <a:gd name="T25" fmla="*/ 0 h 41"/>
                <a:gd name="T26" fmla="*/ 0 w 44"/>
                <a:gd name="T27" fmla="*/ 0 h 41"/>
                <a:gd name="T28" fmla="*/ 0 w 44"/>
                <a:gd name="T29" fmla="*/ 0 h 41"/>
                <a:gd name="T30" fmla="*/ 0 w 44"/>
                <a:gd name="T31" fmla="*/ 0 h 41"/>
                <a:gd name="T32" fmla="*/ 0 w 44"/>
                <a:gd name="T33" fmla="*/ 0 h 41"/>
                <a:gd name="T34" fmla="*/ 0 w 44"/>
                <a:gd name="T35" fmla="*/ 0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41"/>
                <a:gd name="T56" fmla="*/ 44 w 4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41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32" y="22"/>
                  </a:lnTo>
                  <a:lnTo>
                    <a:pt x="21" y="28"/>
                  </a:lnTo>
                  <a:lnTo>
                    <a:pt x="11" y="36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5" y="13"/>
                  </a:lnTo>
                  <a:lnTo>
                    <a:pt x="6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2" name="Freeform 428"/>
            <p:cNvSpPr>
              <a:spLocks/>
            </p:cNvSpPr>
            <p:nvPr/>
          </p:nvSpPr>
          <p:spPr bwMode="auto">
            <a:xfrm>
              <a:off x="6777" y="3734"/>
              <a:ext cx="3" cy="4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0 h 15"/>
                <a:gd name="T8" fmla="*/ 0 w 12"/>
                <a:gd name="T9" fmla="*/ 0 h 15"/>
                <a:gd name="T10" fmla="*/ 0 w 12"/>
                <a:gd name="T11" fmla="*/ 0 h 15"/>
                <a:gd name="T12" fmla="*/ 0 w 12"/>
                <a:gd name="T13" fmla="*/ 0 h 15"/>
                <a:gd name="T14" fmla="*/ 0 w 12"/>
                <a:gd name="T15" fmla="*/ 0 h 15"/>
                <a:gd name="T16" fmla="*/ 0 w 12"/>
                <a:gd name="T17" fmla="*/ 0 h 15"/>
                <a:gd name="T18" fmla="*/ 0 w 12"/>
                <a:gd name="T19" fmla="*/ 0 h 15"/>
                <a:gd name="T20" fmla="*/ 0 w 12"/>
                <a:gd name="T21" fmla="*/ 0 h 15"/>
                <a:gd name="T22" fmla="*/ 0 w 12"/>
                <a:gd name="T23" fmla="*/ 0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5"/>
                <a:gd name="T38" fmla="*/ 12 w 12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5">
                  <a:moveTo>
                    <a:pt x="4" y="0"/>
                  </a:moveTo>
                  <a:lnTo>
                    <a:pt x="9" y="1"/>
                  </a:lnTo>
                  <a:lnTo>
                    <a:pt x="12" y="8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6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3" name="Freeform 429"/>
            <p:cNvSpPr>
              <a:spLocks/>
            </p:cNvSpPr>
            <p:nvPr/>
          </p:nvSpPr>
          <p:spPr bwMode="auto">
            <a:xfrm>
              <a:off x="6547" y="3739"/>
              <a:ext cx="288" cy="184"/>
            </a:xfrm>
            <a:custGeom>
              <a:avLst/>
              <a:gdLst>
                <a:gd name="T0" fmla="*/ 0 w 1151"/>
                <a:gd name="T1" fmla="*/ 0 h 738"/>
                <a:gd name="T2" fmla="*/ 0 w 1151"/>
                <a:gd name="T3" fmla="*/ 0 h 738"/>
                <a:gd name="T4" fmla="*/ 0 w 1151"/>
                <a:gd name="T5" fmla="*/ 0 h 738"/>
                <a:gd name="T6" fmla="*/ 0 w 1151"/>
                <a:gd name="T7" fmla="*/ 0 h 738"/>
                <a:gd name="T8" fmla="*/ 0 w 1151"/>
                <a:gd name="T9" fmla="*/ 0 h 738"/>
                <a:gd name="T10" fmla="*/ 0 w 1151"/>
                <a:gd name="T11" fmla="*/ 0 h 738"/>
                <a:gd name="T12" fmla="*/ 0 w 1151"/>
                <a:gd name="T13" fmla="*/ 0 h 738"/>
                <a:gd name="T14" fmla="*/ 0 w 1151"/>
                <a:gd name="T15" fmla="*/ 0 h 738"/>
                <a:gd name="T16" fmla="*/ 0 w 1151"/>
                <a:gd name="T17" fmla="*/ 0 h 738"/>
                <a:gd name="T18" fmla="*/ 0 w 1151"/>
                <a:gd name="T19" fmla="*/ 0 h 738"/>
                <a:gd name="T20" fmla="*/ 0 w 1151"/>
                <a:gd name="T21" fmla="*/ 0 h 738"/>
                <a:gd name="T22" fmla="*/ 0 w 1151"/>
                <a:gd name="T23" fmla="*/ 0 h 738"/>
                <a:gd name="T24" fmla="*/ 0 w 1151"/>
                <a:gd name="T25" fmla="*/ 0 h 738"/>
                <a:gd name="T26" fmla="*/ 0 w 1151"/>
                <a:gd name="T27" fmla="*/ 0 h 738"/>
                <a:gd name="T28" fmla="*/ 0 w 1151"/>
                <a:gd name="T29" fmla="*/ 0 h 738"/>
                <a:gd name="T30" fmla="*/ 0 w 1151"/>
                <a:gd name="T31" fmla="*/ 0 h 738"/>
                <a:gd name="T32" fmla="*/ 0 w 1151"/>
                <a:gd name="T33" fmla="*/ 0 h 738"/>
                <a:gd name="T34" fmla="*/ 0 w 1151"/>
                <a:gd name="T35" fmla="*/ 0 h 738"/>
                <a:gd name="T36" fmla="*/ 0 w 1151"/>
                <a:gd name="T37" fmla="*/ 0 h 738"/>
                <a:gd name="T38" fmla="*/ 0 w 1151"/>
                <a:gd name="T39" fmla="*/ 0 h 738"/>
                <a:gd name="T40" fmla="*/ 0 w 1151"/>
                <a:gd name="T41" fmla="*/ 0 h 738"/>
                <a:gd name="T42" fmla="*/ 0 w 1151"/>
                <a:gd name="T43" fmla="*/ 0 h 738"/>
                <a:gd name="T44" fmla="*/ 0 w 1151"/>
                <a:gd name="T45" fmla="*/ 0 h 738"/>
                <a:gd name="T46" fmla="*/ 0 w 1151"/>
                <a:gd name="T47" fmla="*/ 0 h 738"/>
                <a:gd name="T48" fmla="*/ 0 w 1151"/>
                <a:gd name="T49" fmla="*/ 0 h 738"/>
                <a:gd name="T50" fmla="*/ 0 w 1151"/>
                <a:gd name="T51" fmla="*/ 0 h 738"/>
                <a:gd name="T52" fmla="*/ 0 w 1151"/>
                <a:gd name="T53" fmla="*/ 0 h 738"/>
                <a:gd name="T54" fmla="*/ 0 w 1151"/>
                <a:gd name="T55" fmla="*/ 0 h 738"/>
                <a:gd name="T56" fmla="*/ 0 w 1151"/>
                <a:gd name="T57" fmla="*/ 0 h 738"/>
                <a:gd name="T58" fmla="*/ 0 w 1151"/>
                <a:gd name="T59" fmla="*/ 0 h 738"/>
                <a:gd name="T60" fmla="*/ 0 w 1151"/>
                <a:gd name="T61" fmla="*/ 0 h 738"/>
                <a:gd name="T62" fmla="*/ 0 w 1151"/>
                <a:gd name="T63" fmla="*/ 0 h 738"/>
                <a:gd name="T64" fmla="*/ 0 w 1151"/>
                <a:gd name="T65" fmla="*/ 0 h 738"/>
                <a:gd name="T66" fmla="*/ 0 w 1151"/>
                <a:gd name="T67" fmla="*/ 0 h 738"/>
                <a:gd name="T68" fmla="*/ 0 w 1151"/>
                <a:gd name="T69" fmla="*/ 0 h 738"/>
                <a:gd name="T70" fmla="*/ 0 w 1151"/>
                <a:gd name="T71" fmla="*/ 0 h 738"/>
                <a:gd name="T72" fmla="*/ 0 w 1151"/>
                <a:gd name="T73" fmla="*/ 0 h 738"/>
                <a:gd name="T74" fmla="*/ 0 w 1151"/>
                <a:gd name="T75" fmla="*/ 0 h 738"/>
                <a:gd name="T76" fmla="*/ 0 w 1151"/>
                <a:gd name="T77" fmla="*/ 0 h 738"/>
                <a:gd name="T78" fmla="*/ 0 w 1151"/>
                <a:gd name="T79" fmla="*/ 0 h 738"/>
                <a:gd name="T80" fmla="*/ 0 w 1151"/>
                <a:gd name="T81" fmla="*/ 0 h 738"/>
                <a:gd name="T82" fmla="*/ 0 w 1151"/>
                <a:gd name="T83" fmla="*/ 0 h 738"/>
                <a:gd name="T84" fmla="*/ 0 w 1151"/>
                <a:gd name="T85" fmla="*/ 0 h 738"/>
                <a:gd name="T86" fmla="*/ 0 w 1151"/>
                <a:gd name="T87" fmla="*/ 0 h 738"/>
                <a:gd name="T88" fmla="*/ 0 w 1151"/>
                <a:gd name="T89" fmla="*/ 0 h 738"/>
                <a:gd name="T90" fmla="*/ 0 w 1151"/>
                <a:gd name="T91" fmla="*/ 0 h 738"/>
                <a:gd name="T92" fmla="*/ 0 w 1151"/>
                <a:gd name="T93" fmla="*/ 0 h 738"/>
                <a:gd name="T94" fmla="*/ 0 w 1151"/>
                <a:gd name="T95" fmla="*/ 0 h 738"/>
                <a:gd name="T96" fmla="*/ 0 w 1151"/>
                <a:gd name="T97" fmla="*/ 0 h 738"/>
                <a:gd name="T98" fmla="*/ 0 w 1151"/>
                <a:gd name="T99" fmla="*/ 0 h 738"/>
                <a:gd name="T100" fmla="*/ 0 w 1151"/>
                <a:gd name="T101" fmla="*/ 0 h 738"/>
                <a:gd name="T102" fmla="*/ 0 w 1151"/>
                <a:gd name="T103" fmla="*/ 0 h 738"/>
                <a:gd name="T104" fmla="*/ 0 w 1151"/>
                <a:gd name="T105" fmla="*/ 0 h 738"/>
                <a:gd name="T106" fmla="*/ 0 w 1151"/>
                <a:gd name="T107" fmla="*/ 0 h 738"/>
                <a:gd name="T108" fmla="*/ 0 w 1151"/>
                <a:gd name="T109" fmla="*/ 0 h 738"/>
                <a:gd name="T110" fmla="*/ 0 w 1151"/>
                <a:gd name="T111" fmla="*/ 0 h 738"/>
                <a:gd name="T112" fmla="*/ 0 w 1151"/>
                <a:gd name="T113" fmla="*/ 0 h 738"/>
                <a:gd name="T114" fmla="*/ 0 w 1151"/>
                <a:gd name="T115" fmla="*/ 0 h 738"/>
                <a:gd name="T116" fmla="*/ 0 w 1151"/>
                <a:gd name="T117" fmla="*/ 0 h 738"/>
                <a:gd name="T118" fmla="*/ 0 w 1151"/>
                <a:gd name="T119" fmla="*/ 0 h 7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1"/>
                <a:gd name="T181" fmla="*/ 0 h 738"/>
                <a:gd name="T182" fmla="*/ 1151 w 1151"/>
                <a:gd name="T183" fmla="*/ 738 h 7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1" h="738">
                  <a:moveTo>
                    <a:pt x="702" y="0"/>
                  </a:moveTo>
                  <a:lnTo>
                    <a:pt x="711" y="3"/>
                  </a:lnTo>
                  <a:lnTo>
                    <a:pt x="721" y="4"/>
                  </a:lnTo>
                  <a:lnTo>
                    <a:pt x="730" y="3"/>
                  </a:lnTo>
                  <a:lnTo>
                    <a:pt x="742" y="3"/>
                  </a:lnTo>
                  <a:lnTo>
                    <a:pt x="751" y="3"/>
                  </a:lnTo>
                  <a:lnTo>
                    <a:pt x="760" y="4"/>
                  </a:lnTo>
                  <a:lnTo>
                    <a:pt x="763" y="5"/>
                  </a:lnTo>
                  <a:lnTo>
                    <a:pt x="766" y="8"/>
                  </a:lnTo>
                  <a:lnTo>
                    <a:pt x="768" y="12"/>
                  </a:lnTo>
                  <a:lnTo>
                    <a:pt x="769" y="18"/>
                  </a:lnTo>
                  <a:lnTo>
                    <a:pt x="749" y="20"/>
                  </a:lnTo>
                  <a:lnTo>
                    <a:pt x="754" y="32"/>
                  </a:lnTo>
                  <a:lnTo>
                    <a:pt x="760" y="32"/>
                  </a:lnTo>
                  <a:lnTo>
                    <a:pt x="768" y="35"/>
                  </a:lnTo>
                  <a:lnTo>
                    <a:pt x="774" y="37"/>
                  </a:lnTo>
                  <a:lnTo>
                    <a:pt x="780" y="44"/>
                  </a:lnTo>
                  <a:lnTo>
                    <a:pt x="771" y="45"/>
                  </a:lnTo>
                  <a:lnTo>
                    <a:pt x="771" y="47"/>
                  </a:lnTo>
                  <a:lnTo>
                    <a:pt x="777" y="51"/>
                  </a:lnTo>
                  <a:lnTo>
                    <a:pt x="783" y="56"/>
                  </a:lnTo>
                  <a:lnTo>
                    <a:pt x="789" y="59"/>
                  </a:lnTo>
                  <a:lnTo>
                    <a:pt x="795" y="64"/>
                  </a:lnTo>
                  <a:lnTo>
                    <a:pt x="802" y="67"/>
                  </a:lnTo>
                  <a:lnTo>
                    <a:pt x="808" y="71"/>
                  </a:lnTo>
                  <a:lnTo>
                    <a:pt x="816" y="74"/>
                  </a:lnTo>
                  <a:lnTo>
                    <a:pt x="824" y="77"/>
                  </a:lnTo>
                  <a:lnTo>
                    <a:pt x="830" y="77"/>
                  </a:lnTo>
                  <a:lnTo>
                    <a:pt x="837" y="80"/>
                  </a:lnTo>
                  <a:lnTo>
                    <a:pt x="846" y="80"/>
                  </a:lnTo>
                  <a:lnTo>
                    <a:pt x="854" y="81"/>
                  </a:lnTo>
                  <a:lnTo>
                    <a:pt x="863" y="78"/>
                  </a:lnTo>
                  <a:lnTo>
                    <a:pt x="872" y="77"/>
                  </a:lnTo>
                  <a:lnTo>
                    <a:pt x="882" y="75"/>
                  </a:lnTo>
                  <a:lnTo>
                    <a:pt x="893" y="73"/>
                  </a:lnTo>
                  <a:lnTo>
                    <a:pt x="902" y="70"/>
                  </a:lnTo>
                  <a:lnTo>
                    <a:pt x="912" y="68"/>
                  </a:lnTo>
                  <a:lnTo>
                    <a:pt x="922" y="65"/>
                  </a:lnTo>
                  <a:lnTo>
                    <a:pt x="933" y="63"/>
                  </a:lnTo>
                  <a:lnTo>
                    <a:pt x="942" y="60"/>
                  </a:lnTo>
                  <a:lnTo>
                    <a:pt x="953" y="58"/>
                  </a:lnTo>
                  <a:lnTo>
                    <a:pt x="963" y="56"/>
                  </a:lnTo>
                  <a:lnTo>
                    <a:pt x="972" y="55"/>
                  </a:lnTo>
                  <a:lnTo>
                    <a:pt x="982" y="51"/>
                  </a:lnTo>
                  <a:lnTo>
                    <a:pt x="992" y="50"/>
                  </a:lnTo>
                  <a:lnTo>
                    <a:pt x="1001" y="50"/>
                  </a:lnTo>
                  <a:lnTo>
                    <a:pt x="1012" y="50"/>
                  </a:lnTo>
                  <a:lnTo>
                    <a:pt x="1022" y="50"/>
                  </a:lnTo>
                  <a:lnTo>
                    <a:pt x="1032" y="51"/>
                  </a:lnTo>
                  <a:lnTo>
                    <a:pt x="1043" y="54"/>
                  </a:lnTo>
                  <a:lnTo>
                    <a:pt x="1055" y="57"/>
                  </a:lnTo>
                  <a:lnTo>
                    <a:pt x="1076" y="60"/>
                  </a:lnTo>
                  <a:lnTo>
                    <a:pt x="1093" y="67"/>
                  </a:lnTo>
                  <a:lnTo>
                    <a:pt x="1106" y="76"/>
                  </a:lnTo>
                  <a:lnTo>
                    <a:pt x="1119" y="88"/>
                  </a:lnTo>
                  <a:lnTo>
                    <a:pt x="1128" y="102"/>
                  </a:lnTo>
                  <a:lnTo>
                    <a:pt x="1135" y="118"/>
                  </a:lnTo>
                  <a:lnTo>
                    <a:pt x="1140" y="135"/>
                  </a:lnTo>
                  <a:lnTo>
                    <a:pt x="1143" y="154"/>
                  </a:lnTo>
                  <a:lnTo>
                    <a:pt x="1145" y="173"/>
                  </a:lnTo>
                  <a:lnTo>
                    <a:pt x="1146" y="193"/>
                  </a:lnTo>
                  <a:lnTo>
                    <a:pt x="1146" y="214"/>
                  </a:lnTo>
                  <a:lnTo>
                    <a:pt x="1146" y="234"/>
                  </a:lnTo>
                  <a:lnTo>
                    <a:pt x="1145" y="253"/>
                  </a:lnTo>
                  <a:lnTo>
                    <a:pt x="1145" y="272"/>
                  </a:lnTo>
                  <a:lnTo>
                    <a:pt x="1145" y="290"/>
                  </a:lnTo>
                  <a:lnTo>
                    <a:pt x="1147" y="309"/>
                  </a:lnTo>
                  <a:lnTo>
                    <a:pt x="1148" y="329"/>
                  </a:lnTo>
                  <a:lnTo>
                    <a:pt x="1149" y="352"/>
                  </a:lnTo>
                  <a:lnTo>
                    <a:pt x="1151" y="373"/>
                  </a:lnTo>
                  <a:lnTo>
                    <a:pt x="1151" y="395"/>
                  </a:lnTo>
                  <a:lnTo>
                    <a:pt x="1151" y="416"/>
                  </a:lnTo>
                  <a:lnTo>
                    <a:pt x="1151" y="438"/>
                  </a:lnTo>
                  <a:lnTo>
                    <a:pt x="1151" y="460"/>
                  </a:lnTo>
                  <a:lnTo>
                    <a:pt x="1151" y="483"/>
                  </a:lnTo>
                  <a:lnTo>
                    <a:pt x="1149" y="504"/>
                  </a:lnTo>
                  <a:lnTo>
                    <a:pt x="1148" y="526"/>
                  </a:lnTo>
                  <a:lnTo>
                    <a:pt x="1146" y="548"/>
                  </a:lnTo>
                  <a:lnTo>
                    <a:pt x="1143" y="569"/>
                  </a:lnTo>
                  <a:lnTo>
                    <a:pt x="1140" y="590"/>
                  </a:lnTo>
                  <a:lnTo>
                    <a:pt x="1137" y="612"/>
                  </a:lnTo>
                  <a:lnTo>
                    <a:pt x="1132" y="633"/>
                  </a:lnTo>
                  <a:lnTo>
                    <a:pt x="1129" y="655"/>
                  </a:lnTo>
                  <a:lnTo>
                    <a:pt x="1118" y="650"/>
                  </a:lnTo>
                  <a:lnTo>
                    <a:pt x="1117" y="639"/>
                  </a:lnTo>
                  <a:lnTo>
                    <a:pt x="1117" y="627"/>
                  </a:lnTo>
                  <a:lnTo>
                    <a:pt x="1117" y="616"/>
                  </a:lnTo>
                  <a:lnTo>
                    <a:pt x="1117" y="605"/>
                  </a:lnTo>
                  <a:lnTo>
                    <a:pt x="1116" y="594"/>
                  </a:lnTo>
                  <a:lnTo>
                    <a:pt x="1116" y="584"/>
                  </a:lnTo>
                  <a:lnTo>
                    <a:pt x="1116" y="574"/>
                  </a:lnTo>
                  <a:lnTo>
                    <a:pt x="1116" y="564"/>
                  </a:lnTo>
                  <a:lnTo>
                    <a:pt x="1116" y="553"/>
                  </a:lnTo>
                  <a:lnTo>
                    <a:pt x="1114" y="543"/>
                  </a:lnTo>
                  <a:lnTo>
                    <a:pt x="1113" y="533"/>
                  </a:lnTo>
                  <a:lnTo>
                    <a:pt x="1112" y="523"/>
                  </a:lnTo>
                  <a:lnTo>
                    <a:pt x="1111" y="512"/>
                  </a:lnTo>
                  <a:lnTo>
                    <a:pt x="1110" y="503"/>
                  </a:lnTo>
                  <a:lnTo>
                    <a:pt x="1108" y="493"/>
                  </a:lnTo>
                  <a:lnTo>
                    <a:pt x="1107" y="484"/>
                  </a:lnTo>
                  <a:lnTo>
                    <a:pt x="1099" y="486"/>
                  </a:lnTo>
                  <a:lnTo>
                    <a:pt x="1094" y="491"/>
                  </a:lnTo>
                  <a:lnTo>
                    <a:pt x="1093" y="499"/>
                  </a:lnTo>
                  <a:lnTo>
                    <a:pt x="1093" y="510"/>
                  </a:lnTo>
                  <a:lnTo>
                    <a:pt x="1090" y="520"/>
                  </a:lnTo>
                  <a:lnTo>
                    <a:pt x="1089" y="529"/>
                  </a:lnTo>
                  <a:lnTo>
                    <a:pt x="1085" y="537"/>
                  </a:lnTo>
                  <a:lnTo>
                    <a:pt x="1079" y="541"/>
                  </a:lnTo>
                  <a:lnTo>
                    <a:pt x="1079" y="536"/>
                  </a:lnTo>
                  <a:lnTo>
                    <a:pt x="1079" y="530"/>
                  </a:lnTo>
                  <a:lnTo>
                    <a:pt x="1079" y="524"/>
                  </a:lnTo>
                  <a:lnTo>
                    <a:pt x="1079" y="519"/>
                  </a:lnTo>
                  <a:lnTo>
                    <a:pt x="1079" y="512"/>
                  </a:lnTo>
                  <a:lnTo>
                    <a:pt x="1079" y="508"/>
                  </a:lnTo>
                  <a:lnTo>
                    <a:pt x="1079" y="501"/>
                  </a:lnTo>
                  <a:lnTo>
                    <a:pt x="1081" y="497"/>
                  </a:lnTo>
                  <a:lnTo>
                    <a:pt x="1081" y="486"/>
                  </a:lnTo>
                  <a:lnTo>
                    <a:pt x="1081" y="476"/>
                  </a:lnTo>
                  <a:lnTo>
                    <a:pt x="1081" y="466"/>
                  </a:lnTo>
                  <a:lnTo>
                    <a:pt x="1081" y="457"/>
                  </a:lnTo>
                  <a:lnTo>
                    <a:pt x="1058" y="460"/>
                  </a:lnTo>
                  <a:lnTo>
                    <a:pt x="1035" y="466"/>
                  </a:lnTo>
                  <a:lnTo>
                    <a:pt x="1012" y="469"/>
                  </a:lnTo>
                  <a:lnTo>
                    <a:pt x="992" y="474"/>
                  </a:lnTo>
                  <a:lnTo>
                    <a:pt x="969" y="479"/>
                  </a:lnTo>
                  <a:lnTo>
                    <a:pt x="948" y="483"/>
                  </a:lnTo>
                  <a:lnTo>
                    <a:pt x="927" y="487"/>
                  </a:lnTo>
                  <a:lnTo>
                    <a:pt x="906" y="493"/>
                  </a:lnTo>
                  <a:lnTo>
                    <a:pt x="884" y="498"/>
                  </a:lnTo>
                  <a:lnTo>
                    <a:pt x="863" y="502"/>
                  </a:lnTo>
                  <a:lnTo>
                    <a:pt x="842" y="509"/>
                  </a:lnTo>
                  <a:lnTo>
                    <a:pt x="823" y="515"/>
                  </a:lnTo>
                  <a:lnTo>
                    <a:pt x="802" y="521"/>
                  </a:lnTo>
                  <a:lnTo>
                    <a:pt x="781" y="530"/>
                  </a:lnTo>
                  <a:lnTo>
                    <a:pt x="760" y="538"/>
                  </a:lnTo>
                  <a:lnTo>
                    <a:pt x="741" y="548"/>
                  </a:lnTo>
                  <a:lnTo>
                    <a:pt x="754" y="546"/>
                  </a:lnTo>
                  <a:lnTo>
                    <a:pt x="768" y="543"/>
                  </a:lnTo>
                  <a:lnTo>
                    <a:pt x="781" y="541"/>
                  </a:lnTo>
                  <a:lnTo>
                    <a:pt x="795" y="538"/>
                  </a:lnTo>
                  <a:lnTo>
                    <a:pt x="810" y="534"/>
                  </a:lnTo>
                  <a:lnTo>
                    <a:pt x="825" y="530"/>
                  </a:lnTo>
                  <a:lnTo>
                    <a:pt x="839" y="526"/>
                  </a:lnTo>
                  <a:lnTo>
                    <a:pt x="855" y="522"/>
                  </a:lnTo>
                  <a:lnTo>
                    <a:pt x="871" y="517"/>
                  </a:lnTo>
                  <a:lnTo>
                    <a:pt x="886" y="513"/>
                  </a:lnTo>
                  <a:lnTo>
                    <a:pt x="901" y="510"/>
                  </a:lnTo>
                  <a:lnTo>
                    <a:pt x="918" y="507"/>
                  </a:lnTo>
                  <a:lnTo>
                    <a:pt x="933" y="503"/>
                  </a:lnTo>
                  <a:lnTo>
                    <a:pt x="948" y="501"/>
                  </a:lnTo>
                  <a:lnTo>
                    <a:pt x="964" y="499"/>
                  </a:lnTo>
                  <a:lnTo>
                    <a:pt x="979" y="499"/>
                  </a:lnTo>
                  <a:lnTo>
                    <a:pt x="987" y="496"/>
                  </a:lnTo>
                  <a:lnTo>
                    <a:pt x="994" y="496"/>
                  </a:lnTo>
                  <a:lnTo>
                    <a:pt x="1000" y="496"/>
                  </a:lnTo>
                  <a:lnTo>
                    <a:pt x="1008" y="496"/>
                  </a:lnTo>
                  <a:lnTo>
                    <a:pt x="1004" y="500"/>
                  </a:lnTo>
                  <a:lnTo>
                    <a:pt x="998" y="503"/>
                  </a:lnTo>
                  <a:lnTo>
                    <a:pt x="989" y="506"/>
                  </a:lnTo>
                  <a:lnTo>
                    <a:pt x="981" y="508"/>
                  </a:lnTo>
                  <a:lnTo>
                    <a:pt x="971" y="509"/>
                  </a:lnTo>
                  <a:lnTo>
                    <a:pt x="963" y="511"/>
                  </a:lnTo>
                  <a:lnTo>
                    <a:pt x="955" y="516"/>
                  </a:lnTo>
                  <a:lnTo>
                    <a:pt x="954" y="524"/>
                  </a:lnTo>
                  <a:lnTo>
                    <a:pt x="943" y="525"/>
                  </a:lnTo>
                  <a:lnTo>
                    <a:pt x="935" y="527"/>
                  </a:lnTo>
                  <a:lnTo>
                    <a:pt x="927" y="528"/>
                  </a:lnTo>
                  <a:lnTo>
                    <a:pt x="918" y="530"/>
                  </a:lnTo>
                  <a:lnTo>
                    <a:pt x="907" y="531"/>
                  </a:lnTo>
                  <a:lnTo>
                    <a:pt x="900" y="533"/>
                  </a:lnTo>
                  <a:lnTo>
                    <a:pt x="892" y="534"/>
                  </a:lnTo>
                  <a:lnTo>
                    <a:pt x="884" y="537"/>
                  </a:lnTo>
                  <a:lnTo>
                    <a:pt x="874" y="538"/>
                  </a:lnTo>
                  <a:lnTo>
                    <a:pt x="866" y="540"/>
                  </a:lnTo>
                  <a:lnTo>
                    <a:pt x="858" y="542"/>
                  </a:lnTo>
                  <a:lnTo>
                    <a:pt x="849" y="547"/>
                  </a:lnTo>
                  <a:lnTo>
                    <a:pt x="841" y="550"/>
                  </a:lnTo>
                  <a:lnTo>
                    <a:pt x="834" y="554"/>
                  </a:lnTo>
                  <a:lnTo>
                    <a:pt x="825" y="560"/>
                  </a:lnTo>
                  <a:lnTo>
                    <a:pt x="817" y="565"/>
                  </a:lnTo>
                  <a:lnTo>
                    <a:pt x="824" y="565"/>
                  </a:lnTo>
                  <a:lnTo>
                    <a:pt x="830" y="565"/>
                  </a:lnTo>
                  <a:lnTo>
                    <a:pt x="837" y="565"/>
                  </a:lnTo>
                  <a:lnTo>
                    <a:pt x="843" y="565"/>
                  </a:lnTo>
                  <a:lnTo>
                    <a:pt x="849" y="564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70" y="562"/>
                  </a:lnTo>
                  <a:lnTo>
                    <a:pt x="876" y="560"/>
                  </a:lnTo>
                  <a:lnTo>
                    <a:pt x="883" y="559"/>
                  </a:lnTo>
                  <a:lnTo>
                    <a:pt x="889" y="557"/>
                  </a:lnTo>
                  <a:lnTo>
                    <a:pt x="896" y="557"/>
                  </a:lnTo>
                  <a:lnTo>
                    <a:pt x="904" y="556"/>
                  </a:lnTo>
                  <a:lnTo>
                    <a:pt x="911" y="556"/>
                  </a:lnTo>
                  <a:lnTo>
                    <a:pt x="918" y="556"/>
                  </a:lnTo>
                  <a:lnTo>
                    <a:pt x="925" y="557"/>
                  </a:lnTo>
                  <a:lnTo>
                    <a:pt x="904" y="563"/>
                  </a:lnTo>
                  <a:lnTo>
                    <a:pt x="882" y="568"/>
                  </a:lnTo>
                  <a:lnTo>
                    <a:pt x="860" y="574"/>
                  </a:lnTo>
                  <a:lnTo>
                    <a:pt x="837" y="580"/>
                  </a:lnTo>
                  <a:lnTo>
                    <a:pt x="814" y="586"/>
                  </a:lnTo>
                  <a:lnTo>
                    <a:pt x="793" y="592"/>
                  </a:lnTo>
                  <a:lnTo>
                    <a:pt x="771" y="597"/>
                  </a:lnTo>
                  <a:lnTo>
                    <a:pt x="751" y="606"/>
                  </a:lnTo>
                  <a:lnTo>
                    <a:pt x="728" y="615"/>
                  </a:lnTo>
                  <a:lnTo>
                    <a:pt x="707" y="624"/>
                  </a:lnTo>
                  <a:lnTo>
                    <a:pt x="687" y="634"/>
                  </a:lnTo>
                  <a:lnTo>
                    <a:pt x="668" y="646"/>
                  </a:lnTo>
                  <a:lnTo>
                    <a:pt x="648" y="658"/>
                  </a:lnTo>
                  <a:lnTo>
                    <a:pt x="630" y="673"/>
                  </a:lnTo>
                  <a:lnTo>
                    <a:pt x="613" y="689"/>
                  </a:lnTo>
                  <a:lnTo>
                    <a:pt x="598" y="710"/>
                  </a:lnTo>
                  <a:lnTo>
                    <a:pt x="588" y="711"/>
                  </a:lnTo>
                  <a:lnTo>
                    <a:pt x="582" y="715"/>
                  </a:lnTo>
                  <a:lnTo>
                    <a:pt x="575" y="721"/>
                  </a:lnTo>
                  <a:lnTo>
                    <a:pt x="569" y="728"/>
                  </a:lnTo>
                  <a:lnTo>
                    <a:pt x="562" y="733"/>
                  </a:lnTo>
                  <a:lnTo>
                    <a:pt x="557" y="737"/>
                  </a:lnTo>
                  <a:lnTo>
                    <a:pt x="550" y="738"/>
                  </a:lnTo>
                  <a:lnTo>
                    <a:pt x="545" y="737"/>
                  </a:lnTo>
                  <a:lnTo>
                    <a:pt x="547" y="730"/>
                  </a:lnTo>
                  <a:lnTo>
                    <a:pt x="552" y="724"/>
                  </a:lnTo>
                  <a:lnTo>
                    <a:pt x="559" y="717"/>
                  </a:lnTo>
                  <a:lnTo>
                    <a:pt x="566" y="711"/>
                  </a:lnTo>
                  <a:lnTo>
                    <a:pt x="572" y="702"/>
                  </a:lnTo>
                  <a:lnTo>
                    <a:pt x="581" y="697"/>
                  </a:lnTo>
                  <a:lnTo>
                    <a:pt x="588" y="689"/>
                  </a:lnTo>
                  <a:lnTo>
                    <a:pt x="595" y="684"/>
                  </a:lnTo>
                  <a:lnTo>
                    <a:pt x="600" y="677"/>
                  </a:lnTo>
                  <a:lnTo>
                    <a:pt x="605" y="671"/>
                  </a:lnTo>
                  <a:lnTo>
                    <a:pt x="606" y="667"/>
                  </a:lnTo>
                  <a:lnTo>
                    <a:pt x="606" y="662"/>
                  </a:lnTo>
                  <a:lnTo>
                    <a:pt x="604" y="658"/>
                  </a:lnTo>
                  <a:lnTo>
                    <a:pt x="598" y="657"/>
                  </a:lnTo>
                  <a:lnTo>
                    <a:pt x="589" y="656"/>
                  </a:lnTo>
                  <a:lnTo>
                    <a:pt x="577" y="657"/>
                  </a:lnTo>
                  <a:lnTo>
                    <a:pt x="568" y="666"/>
                  </a:lnTo>
                  <a:lnTo>
                    <a:pt x="559" y="674"/>
                  </a:lnTo>
                  <a:lnTo>
                    <a:pt x="551" y="682"/>
                  </a:lnTo>
                  <a:lnTo>
                    <a:pt x="542" y="689"/>
                  </a:lnTo>
                  <a:lnTo>
                    <a:pt x="536" y="693"/>
                  </a:lnTo>
                  <a:lnTo>
                    <a:pt x="530" y="696"/>
                  </a:lnTo>
                  <a:lnTo>
                    <a:pt x="524" y="698"/>
                  </a:lnTo>
                  <a:lnTo>
                    <a:pt x="518" y="699"/>
                  </a:lnTo>
                  <a:lnTo>
                    <a:pt x="518" y="690"/>
                  </a:lnTo>
                  <a:lnTo>
                    <a:pt x="523" y="682"/>
                  </a:lnTo>
                  <a:lnTo>
                    <a:pt x="527" y="673"/>
                  </a:lnTo>
                  <a:lnTo>
                    <a:pt x="534" y="667"/>
                  </a:lnTo>
                  <a:lnTo>
                    <a:pt x="542" y="657"/>
                  </a:lnTo>
                  <a:lnTo>
                    <a:pt x="554" y="647"/>
                  </a:lnTo>
                  <a:lnTo>
                    <a:pt x="559" y="644"/>
                  </a:lnTo>
                  <a:lnTo>
                    <a:pt x="565" y="640"/>
                  </a:lnTo>
                  <a:lnTo>
                    <a:pt x="571" y="636"/>
                  </a:lnTo>
                  <a:lnTo>
                    <a:pt x="578" y="633"/>
                  </a:lnTo>
                  <a:lnTo>
                    <a:pt x="583" y="629"/>
                  </a:lnTo>
                  <a:lnTo>
                    <a:pt x="590" y="626"/>
                  </a:lnTo>
                  <a:lnTo>
                    <a:pt x="596" y="621"/>
                  </a:lnTo>
                  <a:lnTo>
                    <a:pt x="604" y="618"/>
                  </a:lnTo>
                  <a:lnTo>
                    <a:pt x="609" y="615"/>
                  </a:lnTo>
                  <a:lnTo>
                    <a:pt x="616" y="612"/>
                  </a:lnTo>
                  <a:lnTo>
                    <a:pt x="621" y="607"/>
                  </a:lnTo>
                  <a:lnTo>
                    <a:pt x="627" y="604"/>
                  </a:lnTo>
                  <a:lnTo>
                    <a:pt x="631" y="601"/>
                  </a:lnTo>
                  <a:lnTo>
                    <a:pt x="639" y="596"/>
                  </a:lnTo>
                  <a:lnTo>
                    <a:pt x="643" y="591"/>
                  </a:lnTo>
                  <a:lnTo>
                    <a:pt x="646" y="584"/>
                  </a:lnTo>
                  <a:lnTo>
                    <a:pt x="637" y="588"/>
                  </a:lnTo>
                  <a:lnTo>
                    <a:pt x="629" y="592"/>
                  </a:lnTo>
                  <a:lnTo>
                    <a:pt x="619" y="594"/>
                  </a:lnTo>
                  <a:lnTo>
                    <a:pt x="612" y="599"/>
                  </a:lnTo>
                  <a:lnTo>
                    <a:pt x="604" y="601"/>
                  </a:lnTo>
                  <a:lnTo>
                    <a:pt x="595" y="604"/>
                  </a:lnTo>
                  <a:lnTo>
                    <a:pt x="587" y="606"/>
                  </a:lnTo>
                  <a:lnTo>
                    <a:pt x="581" y="609"/>
                  </a:lnTo>
                  <a:lnTo>
                    <a:pt x="571" y="612"/>
                  </a:lnTo>
                  <a:lnTo>
                    <a:pt x="564" y="615"/>
                  </a:lnTo>
                  <a:lnTo>
                    <a:pt x="556" y="617"/>
                  </a:lnTo>
                  <a:lnTo>
                    <a:pt x="548" y="622"/>
                  </a:lnTo>
                  <a:lnTo>
                    <a:pt x="541" y="627"/>
                  </a:lnTo>
                  <a:lnTo>
                    <a:pt x="534" y="632"/>
                  </a:lnTo>
                  <a:lnTo>
                    <a:pt x="527" y="637"/>
                  </a:lnTo>
                  <a:lnTo>
                    <a:pt x="521" y="647"/>
                  </a:lnTo>
                  <a:lnTo>
                    <a:pt x="519" y="641"/>
                  </a:lnTo>
                  <a:lnTo>
                    <a:pt x="521" y="635"/>
                  </a:lnTo>
                  <a:lnTo>
                    <a:pt x="523" y="629"/>
                  </a:lnTo>
                  <a:lnTo>
                    <a:pt x="525" y="624"/>
                  </a:lnTo>
                  <a:lnTo>
                    <a:pt x="534" y="615"/>
                  </a:lnTo>
                  <a:lnTo>
                    <a:pt x="545" y="605"/>
                  </a:lnTo>
                  <a:lnTo>
                    <a:pt x="548" y="601"/>
                  </a:lnTo>
                  <a:lnTo>
                    <a:pt x="556" y="596"/>
                  </a:lnTo>
                  <a:lnTo>
                    <a:pt x="560" y="594"/>
                  </a:lnTo>
                  <a:lnTo>
                    <a:pt x="568" y="591"/>
                  </a:lnTo>
                  <a:lnTo>
                    <a:pt x="572" y="588"/>
                  </a:lnTo>
                  <a:lnTo>
                    <a:pt x="578" y="584"/>
                  </a:lnTo>
                  <a:lnTo>
                    <a:pt x="583" y="582"/>
                  </a:lnTo>
                  <a:lnTo>
                    <a:pt x="590" y="581"/>
                  </a:lnTo>
                  <a:lnTo>
                    <a:pt x="583" y="577"/>
                  </a:lnTo>
                  <a:lnTo>
                    <a:pt x="577" y="576"/>
                  </a:lnTo>
                  <a:lnTo>
                    <a:pt x="571" y="575"/>
                  </a:lnTo>
                  <a:lnTo>
                    <a:pt x="564" y="577"/>
                  </a:lnTo>
                  <a:lnTo>
                    <a:pt x="557" y="579"/>
                  </a:lnTo>
                  <a:lnTo>
                    <a:pt x="548" y="583"/>
                  </a:lnTo>
                  <a:lnTo>
                    <a:pt x="542" y="587"/>
                  </a:lnTo>
                  <a:lnTo>
                    <a:pt x="536" y="592"/>
                  </a:lnTo>
                  <a:lnTo>
                    <a:pt x="529" y="595"/>
                  </a:lnTo>
                  <a:lnTo>
                    <a:pt x="523" y="600"/>
                  </a:lnTo>
                  <a:lnTo>
                    <a:pt x="516" y="603"/>
                  </a:lnTo>
                  <a:lnTo>
                    <a:pt x="510" y="606"/>
                  </a:lnTo>
                  <a:lnTo>
                    <a:pt x="513" y="596"/>
                  </a:lnTo>
                  <a:lnTo>
                    <a:pt x="521" y="591"/>
                  </a:lnTo>
                  <a:lnTo>
                    <a:pt x="528" y="584"/>
                  </a:lnTo>
                  <a:lnTo>
                    <a:pt x="536" y="581"/>
                  </a:lnTo>
                  <a:lnTo>
                    <a:pt x="543" y="576"/>
                  </a:lnTo>
                  <a:lnTo>
                    <a:pt x="551" y="571"/>
                  </a:lnTo>
                  <a:lnTo>
                    <a:pt x="557" y="564"/>
                  </a:lnTo>
                  <a:lnTo>
                    <a:pt x="559" y="557"/>
                  </a:lnTo>
                  <a:lnTo>
                    <a:pt x="551" y="559"/>
                  </a:lnTo>
                  <a:lnTo>
                    <a:pt x="542" y="560"/>
                  </a:lnTo>
                  <a:lnTo>
                    <a:pt x="530" y="561"/>
                  </a:lnTo>
                  <a:lnTo>
                    <a:pt x="519" y="563"/>
                  </a:lnTo>
                  <a:lnTo>
                    <a:pt x="509" y="565"/>
                  </a:lnTo>
                  <a:lnTo>
                    <a:pt x="499" y="567"/>
                  </a:lnTo>
                  <a:lnTo>
                    <a:pt x="527" y="541"/>
                  </a:lnTo>
                  <a:lnTo>
                    <a:pt x="558" y="520"/>
                  </a:lnTo>
                  <a:lnTo>
                    <a:pt x="589" y="499"/>
                  </a:lnTo>
                  <a:lnTo>
                    <a:pt x="623" y="482"/>
                  </a:lnTo>
                  <a:lnTo>
                    <a:pt x="657" y="466"/>
                  </a:lnTo>
                  <a:lnTo>
                    <a:pt x="693" y="451"/>
                  </a:lnTo>
                  <a:lnTo>
                    <a:pt x="729" y="438"/>
                  </a:lnTo>
                  <a:lnTo>
                    <a:pt x="766" y="428"/>
                  </a:lnTo>
                  <a:lnTo>
                    <a:pt x="802" y="416"/>
                  </a:lnTo>
                  <a:lnTo>
                    <a:pt x="840" y="407"/>
                  </a:lnTo>
                  <a:lnTo>
                    <a:pt x="878" y="398"/>
                  </a:lnTo>
                  <a:lnTo>
                    <a:pt x="917" y="391"/>
                  </a:lnTo>
                  <a:lnTo>
                    <a:pt x="954" y="382"/>
                  </a:lnTo>
                  <a:lnTo>
                    <a:pt x="990" y="375"/>
                  </a:lnTo>
                  <a:lnTo>
                    <a:pt x="1026" y="366"/>
                  </a:lnTo>
                  <a:lnTo>
                    <a:pt x="1064" y="360"/>
                  </a:lnTo>
                  <a:lnTo>
                    <a:pt x="1064" y="352"/>
                  </a:lnTo>
                  <a:lnTo>
                    <a:pt x="1063" y="346"/>
                  </a:lnTo>
                  <a:lnTo>
                    <a:pt x="1060" y="340"/>
                  </a:lnTo>
                  <a:lnTo>
                    <a:pt x="1059" y="334"/>
                  </a:lnTo>
                  <a:lnTo>
                    <a:pt x="1045" y="336"/>
                  </a:lnTo>
                  <a:lnTo>
                    <a:pt x="1030" y="339"/>
                  </a:lnTo>
                  <a:lnTo>
                    <a:pt x="1014" y="341"/>
                  </a:lnTo>
                  <a:lnTo>
                    <a:pt x="1001" y="344"/>
                  </a:lnTo>
                  <a:lnTo>
                    <a:pt x="987" y="347"/>
                  </a:lnTo>
                  <a:lnTo>
                    <a:pt x="972" y="350"/>
                  </a:lnTo>
                  <a:lnTo>
                    <a:pt x="958" y="352"/>
                  </a:lnTo>
                  <a:lnTo>
                    <a:pt x="945" y="354"/>
                  </a:lnTo>
                  <a:lnTo>
                    <a:pt x="930" y="356"/>
                  </a:lnTo>
                  <a:lnTo>
                    <a:pt x="917" y="358"/>
                  </a:lnTo>
                  <a:lnTo>
                    <a:pt x="904" y="361"/>
                  </a:lnTo>
                  <a:lnTo>
                    <a:pt x="890" y="363"/>
                  </a:lnTo>
                  <a:lnTo>
                    <a:pt x="877" y="365"/>
                  </a:lnTo>
                  <a:lnTo>
                    <a:pt x="865" y="367"/>
                  </a:lnTo>
                  <a:lnTo>
                    <a:pt x="853" y="370"/>
                  </a:lnTo>
                  <a:lnTo>
                    <a:pt x="843" y="373"/>
                  </a:lnTo>
                  <a:lnTo>
                    <a:pt x="835" y="373"/>
                  </a:lnTo>
                  <a:lnTo>
                    <a:pt x="827" y="373"/>
                  </a:lnTo>
                  <a:lnTo>
                    <a:pt x="818" y="374"/>
                  </a:lnTo>
                  <a:lnTo>
                    <a:pt x="812" y="376"/>
                  </a:lnTo>
                  <a:lnTo>
                    <a:pt x="804" y="378"/>
                  </a:lnTo>
                  <a:lnTo>
                    <a:pt x="798" y="381"/>
                  </a:lnTo>
                  <a:lnTo>
                    <a:pt x="790" y="383"/>
                  </a:lnTo>
                  <a:lnTo>
                    <a:pt x="784" y="387"/>
                  </a:lnTo>
                  <a:lnTo>
                    <a:pt x="777" y="389"/>
                  </a:lnTo>
                  <a:lnTo>
                    <a:pt x="770" y="392"/>
                  </a:lnTo>
                  <a:lnTo>
                    <a:pt x="764" y="394"/>
                  </a:lnTo>
                  <a:lnTo>
                    <a:pt x="757" y="397"/>
                  </a:lnTo>
                  <a:lnTo>
                    <a:pt x="749" y="400"/>
                  </a:lnTo>
                  <a:lnTo>
                    <a:pt x="742" y="402"/>
                  </a:lnTo>
                  <a:lnTo>
                    <a:pt x="734" y="403"/>
                  </a:lnTo>
                  <a:lnTo>
                    <a:pt x="727" y="404"/>
                  </a:lnTo>
                  <a:lnTo>
                    <a:pt x="711" y="407"/>
                  </a:lnTo>
                  <a:lnTo>
                    <a:pt x="696" y="414"/>
                  </a:lnTo>
                  <a:lnTo>
                    <a:pt x="681" y="417"/>
                  </a:lnTo>
                  <a:lnTo>
                    <a:pt x="666" y="423"/>
                  </a:lnTo>
                  <a:lnTo>
                    <a:pt x="651" y="428"/>
                  </a:lnTo>
                  <a:lnTo>
                    <a:pt x="636" y="433"/>
                  </a:lnTo>
                  <a:lnTo>
                    <a:pt x="621" y="438"/>
                  </a:lnTo>
                  <a:lnTo>
                    <a:pt x="606" y="445"/>
                  </a:lnTo>
                  <a:lnTo>
                    <a:pt x="592" y="450"/>
                  </a:lnTo>
                  <a:lnTo>
                    <a:pt x="577" y="457"/>
                  </a:lnTo>
                  <a:lnTo>
                    <a:pt x="563" y="463"/>
                  </a:lnTo>
                  <a:lnTo>
                    <a:pt x="550" y="471"/>
                  </a:lnTo>
                  <a:lnTo>
                    <a:pt x="536" y="479"/>
                  </a:lnTo>
                  <a:lnTo>
                    <a:pt x="524" y="488"/>
                  </a:lnTo>
                  <a:lnTo>
                    <a:pt x="512" y="497"/>
                  </a:lnTo>
                  <a:lnTo>
                    <a:pt x="501" y="508"/>
                  </a:lnTo>
                  <a:lnTo>
                    <a:pt x="495" y="504"/>
                  </a:lnTo>
                  <a:lnTo>
                    <a:pt x="490" y="506"/>
                  </a:lnTo>
                  <a:lnTo>
                    <a:pt x="486" y="506"/>
                  </a:lnTo>
                  <a:lnTo>
                    <a:pt x="481" y="503"/>
                  </a:lnTo>
                  <a:lnTo>
                    <a:pt x="477" y="510"/>
                  </a:lnTo>
                  <a:lnTo>
                    <a:pt x="476" y="513"/>
                  </a:lnTo>
                  <a:lnTo>
                    <a:pt x="471" y="516"/>
                  </a:lnTo>
                  <a:lnTo>
                    <a:pt x="466" y="519"/>
                  </a:lnTo>
                  <a:lnTo>
                    <a:pt x="460" y="517"/>
                  </a:lnTo>
                  <a:lnTo>
                    <a:pt x="454" y="517"/>
                  </a:lnTo>
                  <a:lnTo>
                    <a:pt x="448" y="515"/>
                  </a:lnTo>
                  <a:lnTo>
                    <a:pt x="442" y="514"/>
                  </a:lnTo>
                  <a:lnTo>
                    <a:pt x="434" y="511"/>
                  </a:lnTo>
                  <a:lnTo>
                    <a:pt x="427" y="509"/>
                  </a:lnTo>
                  <a:lnTo>
                    <a:pt x="419" y="506"/>
                  </a:lnTo>
                  <a:lnTo>
                    <a:pt x="411" y="502"/>
                  </a:lnTo>
                  <a:lnTo>
                    <a:pt x="403" y="499"/>
                  </a:lnTo>
                  <a:lnTo>
                    <a:pt x="397" y="499"/>
                  </a:lnTo>
                  <a:lnTo>
                    <a:pt x="388" y="499"/>
                  </a:lnTo>
                  <a:lnTo>
                    <a:pt x="382" y="499"/>
                  </a:lnTo>
                  <a:lnTo>
                    <a:pt x="371" y="499"/>
                  </a:lnTo>
                  <a:lnTo>
                    <a:pt x="356" y="498"/>
                  </a:lnTo>
                  <a:lnTo>
                    <a:pt x="338" y="497"/>
                  </a:lnTo>
                  <a:lnTo>
                    <a:pt x="317" y="496"/>
                  </a:lnTo>
                  <a:lnTo>
                    <a:pt x="293" y="494"/>
                  </a:lnTo>
                  <a:lnTo>
                    <a:pt x="269" y="491"/>
                  </a:lnTo>
                  <a:lnTo>
                    <a:pt x="241" y="489"/>
                  </a:lnTo>
                  <a:lnTo>
                    <a:pt x="213" y="488"/>
                  </a:lnTo>
                  <a:lnTo>
                    <a:pt x="185" y="486"/>
                  </a:lnTo>
                  <a:lnTo>
                    <a:pt x="156" y="485"/>
                  </a:lnTo>
                  <a:lnTo>
                    <a:pt x="129" y="483"/>
                  </a:lnTo>
                  <a:lnTo>
                    <a:pt x="103" y="482"/>
                  </a:lnTo>
                  <a:lnTo>
                    <a:pt x="77" y="481"/>
                  </a:lnTo>
                  <a:lnTo>
                    <a:pt x="56" y="480"/>
                  </a:lnTo>
                  <a:lnTo>
                    <a:pt x="36" y="480"/>
                  </a:lnTo>
                  <a:lnTo>
                    <a:pt x="21" y="480"/>
                  </a:lnTo>
                  <a:lnTo>
                    <a:pt x="11" y="481"/>
                  </a:lnTo>
                  <a:lnTo>
                    <a:pt x="0" y="482"/>
                  </a:lnTo>
                  <a:lnTo>
                    <a:pt x="16" y="468"/>
                  </a:lnTo>
                  <a:lnTo>
                    <a:pt x="24" y="460"/>
                  </a:lnTo>
                  <a:lnTo>
                    <a:pt x="34" y="454"/>
                  </a:lnTo>
                  <a:lnTo>
                    <a:pt x="44" y="447"/>
                  </a:lnTo>
                  <a:lnTo>
                    <a:pt x="53" y="441"/>
                  </a:lnTo>
                  <a:lnTo>
                    <a:pt x="63" y="435"/>
                  </a:lnTo>
                  <a:lnTo>
                    <a:pt x="75" y="429"/>
                  </a:lnTo>
                  <a:lnTo>
                    <a:pt x="86" y="423"/>
                  </a:lnTo>
                  <a:lnTo>
                    <a:pt x="98" y="417"/>
                  </a:lnTo>
                  <a:lnTo>
                    <a:pt x="107" y="411"/>
                  </a:lnTo>
                  <a:lnTo>
                    <a:pt x="120" y="405"/>
                  </a:lnTo>
                  <a:lnTo>
                    <a:pt x="129" y="400"/>
                  </a:lnTo>
                  <a:lnTo>
                    <a:pt x="142" y="394"/>
                  </a:lnTo>
                  <a:lnTo>
                    <a:pt x="152" y="389"/>
                  </a:lnTo>
                  <a:lnTo>
                    <a:pt x="164" y="383"/>
                  </a:lnTo>
                  <a:lnTo>
                    <a:pt x="175" y="378"/>
                  </a:lnTo>
                  <a:lnTo>
                    <a:pt x="187" y="373"/>
                  </a:lnTo>
                  <a:lnTo>
                    <a:pt x="220" y="361"/>
                  </a:lnTo>
                  <a:lnTo>
                    <a:pt x="253" y="352"/>
                  </a:lnTo>
                  <a:lnTo>
                    <a:pt x="288" y="343"/>
                  </a:lnTo>
                  <a:lnTo>
                    <a:pt x="324" y="339"/>
                  </a:lnTo>
                  <a:lnTo>
                    <a:pt x="360" y="334"/>
                  </a:lnTo>
                  <a:lnTo>
                    <a:pt x="397" y="330"/>
                  </a:lnTo>
                  <a:lnTo>
                    <a:pt x="433" y="329"/>
                  </a:lnTo>
                  <a:lnTo>
                    <a:pt x="470" y="329"/>
                  </a:lnTo>
                  <a:lnTo>
                    <a:pt x="506" y="328"/>
                  </a:lnTo>
                  <a:lnTo>
                    <a:pt x="543" y="328"/>
                  </a:lnTo>
                  <a:lnTo>
                    <a:pt x="581" y="329"/>
                  </a:lnTo>
                  <a:lnTo>
                    <a:pt x="618" y="330"/>
                  </a:lnTo>
                  <a:lnTo>
                    <a:pt x="656" y="331"/>
                  </a:lnTo>
                  <a:lnTo>
                    <a:pt x="693" y="334"/>
                  </a:lnTo>
                  <a:lnTo>
                    <a:pt x="730" y="336"/>
                  </a:lnTo>
                  <a:lnTo>
                    <a:pt x="768" y="338"/>
                  </a:lnTo>
                  <a:lnTo>
                    <a:pt x="764" y="330"/>
                  </a:lnTo>
                  <a:lnTo>
                    <a:pt x="763" y="323"/>
                  </a:lnTo>
                  <a:lnTo>
                    <a:pt x="763" y="315"/>
                  </a:lnTo>
                  <a:lnTo>
                    <a:pt x="764" y="308"/>
                  </a:lnTo>
                  <a:lnTo>
                    <a:pt x="765" y="299"/>
                  </a:lnTo>
                  <a:lnTo>
                    <a:pt x="768" y="289"/>
                  </a:lnTo>
                  <a:lnTo>
                    <a:pt x="770" y="281"/>
                  </a:lnTo>
                  <a:lnTo>
                    <a:pt x="775" y="273"/>
                  </a:lnTo>
                  <a:lnTo>
                    <a:pt x="778" y="263"/>
                  </a:lnTo>
                  <a:lnTo>
                    <a:pt x="781" y="255"/>
                  </a:lnTo>
                  <a:lnTo>
                    <a:pt x="784" y="246"/>
                  </a:lnTo>
                  <a:lnTo>
                    <a:pt x="789" y="236"/>
                  </a:lnTo>
                  <a:lnTo>
                    <a:pt x="792" y="228"/>
                  </a:lnTo>
                  <a:lnTo>
                    <a:pt x="795" y="219"/>
                  </a:lnTo>
                  <a:lnTo>
                    <a:pt x="799" y="211"/>
                  </a:lnTo>
                  <a:lnTo>
                    <a:pt x="802" y="204"/>
                  </a:lnTo>
                  <a:lnTo>
                    <a:pt x="804" y="195"/>
                  </a:lnTo>
                  <a:lnTo>
                    <a:pt x="807" y="188"/>
                  </a:lnTo>
                  <a:lnTo>
                    <a:pt x="811" y="179"/>
                  </a:lnTo>
                  <a:lnTo>
                    <a:pt x="814" y="171"/>
                  </a:lnTo>
                  <a:lnTo>
                    <a:pt x="816" y="162"/>
                  </a:lnTo>
                  <a:lnTo>
                    <a:pt x="819" y="154"/>
                  </a:lnTo>
                  <a:lnTo>
                    <a:pt x="822" y="147"/>
                  </a:lnTo>
                  <a:lnTo>
                    <a:pt x="824" y="140"/>
                  </a:lnTo>
                  <a:lnTo>
                    <a:pt x="823" y="131"/>
                  </a:lnTo>
                  <a:lnTo>
                    <a:pt x="823" y="126"/>
                  </a:lnTo>
                  <a:lnTo>
                    <a:pt x="819" y="120"/>
                  </a:lnTo>
                  <a:lnTo>
                    <a:pt x="816" y="116"/>
                  </a:lnTo>
                  <a:lnTo>
                    <a:pt x="810" y="112"/>
                  </a:lnTo>
                  <a:lnTo>
                    <a:pt x="802" y="110"/>
                  </a:lnTo>
                  <a:lnTo>
                    <a:pt x="792" y="109"/>
                  </a:lnTo>
                  <a:lnTo>
                    <a:pt x="780" y="110"/>
                  </a:lnTo>
                  <a:lnTo>
                    <a:pt x="758" y="102"/>
                  </a:lnTo>
                  <a:lnTo>
                    <a:pt x="737" y="98"/>
                  </a:lnTo>
                  <a:lnTo>
                    <a:pt x="716" y="94"/>
                  </a:lnTo>
                  <a:lnTo>
                    <a:pt x="694" y="91"/>
                  </a:lnTo>
                  <a:lnTo>
                    <a:pt x="671" y="89"/>
                  </a:lnTo>
                  <a:lnTo>
                    <a:pt x="648" y="89"/>
                  </a:lnTo>
                  <a:lnTo>
                    <a:pt x="625" y="89"/>
                  </a:lnTo>
                  <a:lnTo>
                    <a:pt x="603" y="89"/>
                  </a:lnTo>
                  <a:lnTo>
                    <a:pt x="578" y="88"/>
                  </a:lnTo>
                  <a:lnTo>
                    <a:pt x="556" y="88"/>
                  </a:lnTo>
                  <a:lnTo>
                    <a:pt x="533" y="88"/>
                  </a:lnTo>
                  <a:lnTo>
                    <a:pt x="511" y="87"/>
                  </a:lnTo>
                  <a:lnTo>
                    <a:pt x="488" y="83"/>
                  </a:lnTo>
                  <a:lnTo>
                    <a:pt x="468" y="80"/>
                  </a:lnTo>
                  <a:lnTo>
                    <a:pt x="447" y="75"/>
                  </a:lnTo>
                  <a:lnTo>
                    <a:pt x="430" y="69"/>
                  </a:lnTo>
                  <a:lnTo>
                    <a:pt x="430" y="67"/>
                  </a:lnTo>
                  <a:lnTo>
                    <a:pt x="428" y="63"/>
                  </a:lnTo>
                  <a:lnTo>
                    <a:pt x="434" y="60"/>
                  </a:lnTo>
                  <a:lnTo>
                    <a:pt x="442" y="58"/>
                  </a:lnTo>
                  <a:lnTo>
                    <a:pt x="448" y="56"/>
                  </a:lnTo>
                  <a:lnTo>
                    <a:pt x="456" y="52"/>
                  </a:lnTo>
                  <a:lnTo>
                    <a:pt x="463" y="48"/>
                  </a:lnTo>
                  <a:lnTo>
                    <a:pt x="469" y="45"/>
                  </a:lnTo>
                  <a:lnTo>
                    <a:pt x="476" y="41"/>
                  </a:lnTo>
                  <a:lnTo>
                    <a:pt x="483" y="37"/>
                  </a:lnTo>
                  <a:lnTo>
                    <a:pt x="490" y="33"/>
                  </a:lnTo>
                  <a:lnTo>
                    <a:pt x="500" y="30"/>
                  </a:lnTo>
                  <a:lnTo>
                    <a:pt x="507" y="27"/>
                  </a:lnTo>
                  <a:lnTo>
                    <a:pt x="516" y="27"/>
                  </a:lnTo>
                  <a:lnTo>
                    <a:pt x="524" y="25"/>
                  </a:lnTo>
                  <a:lnTo>
                    <a:pt x="533" y="29"/>
                  </a:lnTo>
                  <a:lnTo>
                    <a:pt x="540" y="33"/>
                  </a:lnTo>
                  <a:lnTo>
                    <a:pt x="548" y="40"/>
                  </a:lnTo>
                  <a:lnTo>
                    <a:pt x="558" y="44"/>
                  </a:lnTo>
                  <a:lnTo>
                    <a:pt x="568" y="47"/>
                  </a:lnTo>
                  <a:lnTo>
                    <a:pt x="577" y="50"/>
                  </a:lnTo>
                  <a:lnTo>
                    <a:pt x="588" y="54"/>
                  </a:lnTo>
                  <a:lnTo>
                    <a:pt x="598" y="55"/>
                  </a:lnTo>
                  <a:lnTo>
                    <a:pt x="610" y="56"/>
                  </a:lnTo>
                  <a:lnTo>
                    <a:pt x="619" y="55"/>
                  </a:lnTo>
                  <a:lnTo>
                    <a:pt x="631" y="54"/>
                  </a:lnTo>
                  <a:lnTo>
                    <a:pt x="641" y="49"/>
                  </a:lnTo>
                  <a:lnTo>
                    <a:pt x="652" y="46"/>
                  </a:lnTo>
                  <a:lnTo>
                    <a:pt x="662" y="41"/>
                  </a:lnTo>
                  <a:lnTo>
                    <a:pt x="671" y="35"/>
                  </a:lnTo>
                  <a:lnTo>
                    <a:pt x="678" y="27"/>
                  </a:lnTo>
                  <a:lnTo>
                    <a:pt x="687" y="19"/>
                  </a:lnTo>
                  <a:lnTo>
                    <a:pt x="695" y="9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4" name="Freeform 430"/>
            <p:cNvSpPr>
              <a:spLocks/>
            </p:cNvSpPr>
            <p:nvPr/>
          </p:nvSpPr>
          <p:spPr bwMode="auto">
            <a:xfrm>
              <a:off x="6841" y="3739"/>
              <a:ext cx="18" cy="6"/>
            </a:xfrm>
            <a:custGeom>
              <a:avLst/>
              <a:gdLst>
                <a:gd name="T0" fmla="*/ 0 w 71"/>
                <a:gd name="T1" fmla="*/ 0 h 24"/>
                <a:gd name="T2" fmla="*/ 0 w 71"/>
                <a:gd name="T3" fmla="*/ 0 h 24"/>
                <a:gd name="T4" fmla="*/ 0 w 71"/>
                <a:gd name="T5" fmla="*/ 0 h 24"/>
                <a:gd name="T6" fmla="*/ 0 w 71"/>
                <a:gd name="T7" fmla="*/ 0 h 24"/>
                <a:gd name="T8" fmla="*/ 0 w 71"/>
                <a:gd name="T9" fmla="*/ 0 h 24"/>
                <a:gd name="T10" fmla="*/ 0 w 71"/>
                <a:gd name="T11" fmla="*/ 0 h 24"/>
                <a:gd name="T12" fmla="*/ 0 w 71"/>
                <a:gd name="T13" fmla="*/ 0 h 24"/>
                <a:gd name="T14" fmla="*/ 0 w 71"/>
                <a:gd name="T15" fmla="*/ 0 h 24"/>
                <a:gd name="T16" fmla="*/ 0 w 71"/>
                <a:gd name="T17" fmla="*/ 0 h 24"/>
                <a:gd name="T18" fmla="*/ 0 w 71"/>
                <a:gd name="T19" fmla="*/ 0 h 24"/>
                <a:gd name="T20" fmla="*/ 0 w 71"/>
                <a:gd name="T21" fmla="*/ 0 h 24"/>
                <a:gd name="T22" fmla="*/ 0 w 71"/>
                <a:gd name="T23" fmla="*/ 0 h 24"/>
                <a:gd name="T24" fmla="*/ 0 w 71"/>
                <a:gd name="T25" fmla="*/ 0 h 24"/>
                <a:gd name="T26" fmla="*/ 0 w 71"/>
                <a:gd name="T27" fmla="*/ 0 h 24"/>
                <a:gd name="T28" fmla="*/ 0 w 71"/>
                <a:gd name="T29" fmla="*/ 0 h 24"/>
                <a:gd name="T30" fmla="*/ 0 w 71"/>
                <a:gd name="T31" fmla="*/ 0 h 24"/>
                <a:gd name="T32" fmla="*/ 0 w 71"/>
                <a:gd name="T33" fmla="*/ 0 h 24"/>
                <a:gd name="T34" fmla="*/ 0 w 71"/>
                <a:gd name="T35" fmla="*/ 0 h 24"/>
                <a:gd name="T36" fmla="*/ 0 w 71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"/>
                <a:gd name="T58" fmla="*/ 0 h 24"/>
                <a:gd name="T59" fmla="*/ 71 w 71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" h="24">
                  <a:moveTo>
                    <a:pt x="8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6" y="2"/>
                  </a:lnTo>
                  <a:lnTo>
                    <a:pt x="45" y="3"/>
                  </a:lnTo>
                  <a:lnTo>
                    <a:pt x="56" y="4"/>
                  </a:lnTo>
                  <a:lnTo>
                    <a:pt x="65" y="7"/>
                  </a:lnTo>
                  <a:lnTo>
                    <a:pt x="71" y="12"/>
                  </a:lnTo>
                  <a:lnTo>
                    <a:pt x="43" y="24"/>
                  </a:lnTo>
                  <a:lnTo>
                    <a:pt x="32" y="24"/>
                  </a:lnTo>
                  <a:lnTo>
                    <a:pt x="21" y="24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5" name="Freeform 431"/>
            <p:cNvSpPr>
              <a:spLocks/>
            </p:cNvSpPr>
            <p:nvPr/>
          </p:nvSpPr>
          <p:spPr bwMode="auto">
            <a:xfrm>
              <a:off x="7035" y="3739"/>
              <a:ext cx="11" cy="8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0 h 34"/>
                <a:gd name="T4" fmla="*/ 0 w 46"/>
                <a:gd name="T5" fmla="*/ 0 h 34"/>
                <a:gd name="T6" fmla="*/ 0 w 46"/>
                <a:gd name="T7" fmla="*/ 0 h 34"/>
                <a:gd name="T8" fmla="*/ 0 w 46"/>
                <a:gd name="T9" fmla="*/ 0 h 34"/>
                <a:gd name="T10" fmla="*/ 0 w 46"/>
                <a:gd name="T11" fmla="*/ 0 h 34"/>
                <a:gd name="T12" fmla="*/ 0 w 46"/>
                <a:gd name="T13" fmla="*/ 0 h 34"/>
                <a:gd name="T14" fmla="*/ 0 w 46"/>
                <a:gd name="T15" fmla="*/ 0 h 34"/>
                <a:gd name="T16" fmla="*/ 0 w 46"/>
                <a:gd name="T17" fmla="*/ 0 h 34"/>
                <a:gd name="T18" fmla="*/ 0 w 46"/>
                <a:gd name="T19" fmla="*/ 0 h 34"/>
                <a:gd name="T20" fmla="*/ 0 w 46"/>
                <a:gd name="T21" fmla="*/ 0 h 34"/>
                <a:gd name="T22" fmla="*/ 0 w 46"/>
                <a:gd name="T23" fmla="*/ 0 h 34"/>
                <a:gd name="T24" fmla="*/ 0 w 46"/>
                <a:gd name="T25" fmla="*/ 0 h 34"/>
                <a:gd name="T26" fmla="*/ 0 w 46"/>
                <a:gd name="T27" fmla="*/ 0 h 34"/>
                <a:gd name="T28" fmla="*/ 0 w 46"/>
                <a:gd name="T29" fmla="*/ 0 h 34"/>
                <a:gd name="T30" fmla="*/ 0 w 46"/>
                <a:gd name="T31" fmla="*/ 0 h 34"/>
                <a:gd name="T32" fmla="*/ 0 w 46"/>
                <a:gd name="T33" fmla="*/ 0 h 34"/>
                <a:gd name="T34" fmla="*/ 0 w 46"/>
                <a:gd name="T35" fmla="*/ 0 h 34"/>
                <a:gd name="T36" fmla="*/ 0 w 46"/>
                <a:gd name="T37" fmla="*/ 0 h 34"/>
                <a:gd name="T38" fmla="*/ 0 w 46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34"/>
                <a:gd name="T62" fmla="*/ 46 w 46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34">
                  <a:moveTo>
                    <a:pt x="24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6" y="16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9" y="32"/>
                  </a:lnTo>
                  <a:lnTo>
                    <a:pt x="0" y="34"/>
                  </a:lnTo>
                  <a:lnTo>
                    <a:pt x="6" y="24"/>
                  </a:lnTo>
                  <a:lnTo>
                    <a:pt x="14" y="17"/>
                  </a:lnTo>
                  <a:lnTo>
                    <a:pt x="20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6" name="Freeform 432"/>
            <p:cNvSpPr>
              <a:spLocks/>
            </p:cNvSpPr>
            <p:nvPr/>
          </p:nvSpPr>
          <p:spPr bwMode="auto">
            <a:xfrm>
              <a:off x="6945" y="3745"/>
              <a:ext cx="16" cy="13"/>
            </a:xfrm>
            <a:custGeom>
              <a:avLst/>
              <a:gdLst>
                <a:gd name="T0" fmla="*/ 0 w 62"/>
                <a:gd name="T1" fmla="*/ 0 h 53"/>
                <a:gd name="T2" fmla="*/ 0 w 62"/>
                <a:gd name="T3" fmla="*/ 0 h 53"/>
                <a:gd name="T4" fmla="*/ 0 w 62"/>
                <a:gd name="T5" fmla="*/ 0 h 53"/>
                <a:gd name="T6" fmla="*/ 0 w 62"/>
                <a:gd name="T7" fmla="*/ 0 h 53"/>
                <a:gd name="T8" fmla="*/ 0 w 62"/>
                <a:gd name="T9" fmla="*/ 0 h 53"/>
                <a:gd name="T10" fmla="*/ 0 w 62"/>
                <a:gd name="T11" fmla="*/ 0 h 53"/>
                <a:gd name="T12" fmla="*/ 0 w 62"/>
                <a:gd name="T13" fmla="*/ 0 h 53"/>
                <a:gd name="T14" fmla="*/ 0 w 62"/>
                <a:gd name="T15" fmla="*/ 0 h 53"/>
                <a:gd name="T16" fmla="*/ 0 w 62"/>
                <a:gd name="T17" fmla="*/ 0 h 53"/>
                <a:gd name="T18" fmla="*/ 0 w 62"/>
                <a:gd name="T19" fmla="*/ 0 h 53"/>
                <a:gd name="T20" fmla="*/ 0 w 62"/>
                <a:gd name="T21" fmla="*/ 0 h 53"/>
                <a:gd name="T22" fmla="*/ 0 w 62"/>
                <a:gd name="T23" fmla="*/ 0 h 53"/>
                <a:gd name="T24" fmla="*/ 0 w 62"/>
                <a:gd name="T25" fmla="*/ 0 h 53"/>
                <a:gd name="T26" fmla="*/ 0 w 62"/>
                <a:gd name="T27" fmla="*/ 0 h 53"/>
                <a:gd name="T28" fmla="*/ 0 w 62"/>
                <a:gd name="T29" fmla="*/ 0 h 53"/>
                <a:gd name="T30" fmla="*/ 0 w 62"/>
                <a:gd name="T31" fmla="*/ 0 h 53"/>
                <a:gd name="T32" fmla="*/ 0 w 62"/>
                <a:gd name="T33" fmla="*/ 0 h 53"/>
                <a:gd name="T34" fmla="*/ 0 w 62"/>
                <a:gd name="T35" fmla="*/ 0 h 53"/>
                <a:gd name="T36" fmla="*/ 0 w 62"/>
                <a:gd name="T37" fmla="*/ 0 h 53"/>
                <a:gd name="T38" fmla="*/ 0 w 62"/>
                <a:gd name="T39" fmla="*/ 0 h 53"/>
                <a:gd name="T40" fmla="*/ 0 w 62"/>
                <a:gd name="T41" fmla="*/ 0 h 53"/>
                <a:gd name="T42" fmla="*/ 0 w 62"/>
                <a:gd name="T43" fmla="*/ 0 h 53"/>
                <a:gd name="T44" fmla="*/ 0 w 62"/>
                <a:gd name="T45" fmla="*/ 0 h 53"/>
                <a:gd name="T46" fmla="*/ 0 w 62"/>
                <a:gd name="T47" fmla="*/ 0 h 53"/>
                <a:gd name="T48" fmla="*/ 0 w 62"/>
                <a:gd name="T49" fmla="*/ 0 h 53"/>
                <a:gd name="T50" fmla="*/ 0 w 62"/>
                <a:gd name="T51" fmla="*/ 0 h 53"/>
                <a:gd name="T52" fmla="*/ 0 w 62"/>
                <a:gd name="T53" fmla="*/ 0 h 53"/>
                <a:gd name="T54" fmla="*/ 0 w 62"/>
                <a:gd name="T55" fmla="*/ 0 h 53"/>
                <a:gd name="T56" fmla="*/ 0 w 62"/>
                <a:gd name="T57" fmla="*/ 0 h 53"/>
                <a:gd name="T58" fmla="*/ 0 w 62"/>
                <a:gd name="T59" fmla="*/ 0 h 53"/>
                <a:gd name="T60" fmla="*/ 0 w 62"/>
                <a:gd name="T61" fmla="*/ 0 h 53"/>
                <a:gd name="T62" fmla="*/ 0 w 62"/>
                <a:gd name="T63" fmla="*/ 0 h 53"/>
                <a:gd name="T64" fmla="*/ 0 w 62"/>
                <a:gd name="T65" fmla="*/ 0 h 53"/>
                <a:gd name="T66" fmla="*/ 0 w 62"/>
                <a:gd name="T67" fmla="*/ 0 h 53"/>
                <a:gd name="T68" fmla="*/ 0 w 62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"/>
                <a:gd name="T106" fmla="*/ 0 h 53"/>
                <a:gd name="T107" fmla="*/ 62 w 62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" h="53">
                  <a:moveTo>
                    <a:pt x="30" y="0"/>
                  </a:moveTo>
                  <a:lnTo>
                    <a:pt x="34" y="7"/>
                  </a:lnTo>
                  <a:lnTo>
                    <a:pt x="36" y="16"/>
                  </a:lnTo>
                  <a:lnTo>
                    <a:pt x="34" y="23"/>
                  </a:lnTo>
                  <a:lnTo>
                    <a:pt x="34" y="32"/>
                  </a:lnTo>
                  <a:lnTo>
                    <a:pt x="41" y="31"/>
                  </a:lnTo>
                  <a:lnTo>
                    <a:pt x="48" y="29"/>
                  </a:lnTo>
                  <a:lnTo>
                    <a:pt x="55" y="25"/>
                  </a:lnTo>
                  <a:lnTo>
                    <a:pt x="62" y="24"/>
                  </a:lnTo>
                  <a:lnTo>
                    <a:pt x="56" y="30"/>
                  </a:lnTo>
                  <a:lnTo>
                    <a:pt x="55" y="36"/>
                  </a:lnTo>
                  <a:lnTo>
                    <a:pt x="54" y="44"/>
                  </a:lnTo>
                  <a:lnTo>
                    <a:pt x="54" y="52"/>
                  </a:lnTo>
                  <a:lnTo>
                    <a:pt x="45" y="52"/>
                  </a:lnTo>
                  <a:lnTo>
                    <a:pt x="38" y="53"/>
                  </a:lnTo>
                  <a:lnTo>
                    <a:pt x="32" y="52"/>
                  </a:lnTo>
                  <a:lnTo>
                    <a:pt x="28" y="51"/>
                  </a:lnTo>
                  <a:lnTo>
                    <a:pt x="24" y="47"/>
                  </a:lnTo>
                  <a:lnTo>
                    <a:pt x="22" y="42"/>
                  </a:lnTo>
                  <a:lnTo>
                    <a:pt x="22" y="35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18" y="34"/>
                  </a:lnTo>
                  <a:lnTo>
                    <a:pt x="12" y="37"/>
                  </a:lnTo>
                  <a:lnTo>
                    <a:pt x="6" y="39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7" y="16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7" name="Freeform 433"/>
            <p:cNvSpPr>
              <a:spLocks/>
            </p:cNvSpPr>
            <p:nvPr/>
          </p:nvSpPr>
          <p:spPr bwMode="auto">
            <a:xfrm>
              <a:off x="6915" y="3752"/>
              <a:ext cx="10" cy="11"/>
            </a:xfrm>
            <a:custGeom>
              <a:avLst/>
              <a:gdLst>
                <a:gd name="T0" fmla="*/ 0 w 41"/>
                <a:gd name="T1" fmla="*/ 0 h 44"/>
                <a:gd name="T2" fmla="*/ 0 w 41"/>
                <a:gd name="T3" fmla="*/ 0 h 44"/>
                <a:gd name="T4" fmla="*/ 0 w 41"/>
                <a:gd name="T5" fmla="*/ 0 h 44"/>
                <a:gd name="T6" fmla="*/ 0 w 41"/>
                <a:gd name="T7" fmla="*/ 0 h 44"/>
                <a:gd name="T8" fmla="*/ 0 w 41"/>
                <a:gd name="T9" fmla="*/ 0 h 44"/>
                <a:gd name="T10" fmla="*/ 0 w 41"/>
                <a:gd name="T11" fmla="*/ 0 h 44"/>
                <a:gd name="T12" fmla="*/ 0 w 41"/>
                <a:gd name="T13" fmla="*/ 0 h 44"/>
                <a:gd name="T14" fmla="*/ 0 w 41"/>
                <a:gd name="T15" fmla="*/ 0 h 44"/>
                <a:gd name="T16" fmla="*/ 0 w 41"/>
                <a:gd name="T17" fmla="*/ 0 h 44"/>
                <a:gd name="T18" fmla="*/ 0 w 41"/>
                <a:gd name="T19" fmla="*/ 0 h 44"/>
                <a:gd name="T20" fmla="*/ 0 w 41"/>
                <a:gd name="T21" fmla="*/ 0 h 44"/>
                <a:gd name="T22" fmla="*/ 0 w 41"/>
                <a:gd name="T23" fmla="*/ 0 h 44"/>
                <a:gd name="T24" fmla="*/ 0 w 41"/>
                <a:gd name="T25" fmla="*/ 0 h 44"/>
                <a:gd name="T26" fmla="*/ 0 w 41"/>
                <a:gd name="T27" fmla="*/ 0 h 44"/>
                <a:gd name="T28" fmla="*/ 0 w 41"/>
                <a:gd name="T29" fmla="*/ 0 h 44"/>
                <a:gd name="T30" fmla="*/ 0 w 41"/>
                <a:gd name="T31" fmla="*/ 0 h 44"/>
                <a:gd name="T32" fmla="*/ 0 w 41"/>
                <a:gd name="T33" fmla="*/ 0 h 44"/>
                <a:gd name="T34" fmla="*/ 0 w 41"/>
                <a:gd name="T35" fmla="*/ 0 h 44"/>
                <a:gd name="T36" fmla="*/ 0 w 41"/>
                <a:gd name="T37" fmla="*/ 0 h 44"/>
                <a:gd name="T38" fmla="*/ 0 w 41"/>
                <a:gd name="T39" fmla="*/ 0 h 44"/>
                <a:gd name="T40" fmla="*/ 0 w 41"/>
                <a:gd name="T41" fmla="*/ 0 h 44"/>
                <a:gd name="T42" fmla="*/ 0 w 41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4"/>
                <a:gd name="T68" fmla="*/ 41 w 41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4">
                  <a:moveTo>
                    <a:pt x="16" y="0"/>
                  </a:moveTo>
                  <a:lnTo>
                    <a:pt x="22" y="0"/>
                  </a:lnTo>
                  <a:lnTo>
                    <a:pt x="29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1" y="11"/>
                  </a:ln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7" y="33"/>
                  </a:lnTo>
                  <a:lnTo>
                    <a:pt x="8" y="38"/>
                  </a:lnTo>
                  <a:lnTo>
                    <a:pt x="2" y="44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7" y="8"/>
                  </a:lnTo>
                  <a:lnTo>
                    <a:pt x="11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8" name="Freeform 434"/>
            <p:cNvSpPr>
              <a:spLocks/>
            </p:cNvSpPr>
            <p:nvPr/>
          </p:nvSpPr>
          <p:spPr bwMode="auto">
            <a:xfrm>
              <a:off x="6964" y="3759"/>
              <a:ext cx="14" cy="11"/>
            </a:xfrm>
            <a:custGeom>
              <a:avLst/>
              <a:gdLst>
                <a:gd name="T0" fmla="*/ 0 w 54"/>
                <a:gd name="T1" fmla="*/ 0 h 44"/>
                <a:gd name="T2" fmla="*/ 0 w 54"/>
                <a:gd name="T3" fmla="*/ 0 h 44"/>
                <a:gd name="T4" fmla="*/ 0 w 54"/>
                <a:gd name="T5" fmla="*/ 0 h 44"/>
                <a:gd name="T6" fmla="*/ 0 w 54"/>
                <a:gd name="T7" fmla="*/ 0 h 44"/>
                <a:gd name="T8" fmla="*/ 0 w 54"/>
                <a:gd name="T9" fmla="*/ 0 h 44"/>
                <a:gd name="T10" fmla="*/ 0 w 54"/>
                <a:gd name="T11" fmla="*/ 0 h 44"/>
                <a:gd name="T12" fmla="*/ 0 w 54"/>
                <a:gd name="T13" fmla="*/ 0 h 44"/>
                <a:gd name="T14" fmla="*/ 0 w 54"/>
                <a:gd name="T15" fmla="*/ 0 h 44"/>
                <a:gd name="T16" fmla="*/ 0 w 54"/>
                <a:gd name="T17" fmla="*/ 0 h 44"/>
                <a:gd name="T18" fmla="*/ 0 w 54"/>
                <a:gd name="T19" fmla="*/ 0 h 44"/>
                <a:gd name="T20" fmla="*/ 0 w 54"/>
                <a:gd name="T21" fmla="*/ 0 h 44"/>
                <a:gd name="T22" fmla="*/ 0 w 54"/>
                <a:gd name="T23" fmla="*/ 0 h 44"/>
                <a:gd name="T24" fmla="*/ 0 w 54"/>
                <a:gd name="T25" fmla="*/ 0 h 44"/>
                <a:gd name="T26" fmla="*/ 0 w 54"/>
                <a:gd name="T27" fmla="*/ 0 h 44"/>
                <a:gd name="T28" fmla="*/ 0 w 54"/>
                <a:gd name="T29" fmla="*/ 0 h 44"/>
                <a:gd name="T30" fmla="*/ 0 w 54"/>
                <a:gd name="T31" fmla="*/ 0 h 44"/>
                <a:gd name="T32" fmla="*/ 0 w 54"/>
                <a:gd name="T33" fmla="*/ 0 h 44"/>
                <a:gd name="T34" fmla="*/ 0 w 54"/>
                <a:gd name="T35" fmla="*/ 0 h 44"/>
                <a:gd name="T36" fmla="*/ 0 w 54"/>
                <a:gd name="T37" fmla="*/ 0 h 44"/>
                <a:gd name="T38" fmla="*/ 0 w 54"/>
                <a:gd name="T39" fmla="*/ 0 h 44"/>
                <a:gd name="T40" fmla="*/ 0 w 54"/>
                <a:gd name="T41" fmla="*/ 0 h 44"/>
                <a:gd name="T42" fmla="*/ 0 w 54"/>
                <a:gd name="T43" fmla="*/ 0 h 44"/>
                <a:gd name="T44" fmla="*/ 0 w 54"/>
                <a:gd name="T45" fmla="*/ 0 h 44"/>
                <a:gd name="T46" fmla="*/ 0 w 54"/>
                <a:gd name="T47" fmla="*/ 0 h 44"/>
                <a:gd name="T48" fmla="*/ 0 w 54"/>
                <a:gd name="T49" fmla="*/ 0 h 44"/>
                <a:gd name="T50" fmla="*/ 0 w 54"/>
                <a:gd name="T51" fmla="*/ 0 h 44"/>
                <a:gd name="T52" fmla="*/ 0 w 54"/>
                <a:gd name="T53" fmla="*/ 0 h 44"/>
                <a:gd name="T54" fmla="*/ 0 w 54"/>
                <a:gd name="T55" fmla="*/ 0 h 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44"/>
                <a:gd name="T86" fmla="*/ 54 w 54"/>
                <a:gd name="T87" fmla="*/ 44 h 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44">
                  <a:moveTo>
                    <a:pt x="41" y="1"/>
                  </a:moveTo>
                  <a:lnTo>
                    <a:pt x="45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1" y="27"/>
                  </a:lnTo>
                  <a:lnTo>
                    <a:pt x="47" y="30"/>
                  </a:lnTo>
                  <a:lnTo>
                    <a:pt x="38" y="33"/>
                  </a:lnTo>
                  <a:lnTo>
                    <a:pt x="28" y="36"/>
                  </a:lnTo>
                  <a:lnTo>
                    <a:pt x="17" y="39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4" y="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9" name="Freeform 435"/>
            <p:cNvSpPr>
              <a:spLocks/>
            </p:cNvSpPr>
            <p:nvPr/>
          </p:nvSpPr>
          <p:spPr bwMode="auto">
            <a:xfrm>
              <a:off x="6629" y="3765"/>
              <a:ext cx="38" cy="48"/>
            </a:xfrm>
            <a:custGeom>
              <a:avLst/>
              <a:gdLst>
                <a:gd name="T0" fmla="*/ 0 w 150"/>
                <a:gd name="T1" fmla="*/ 0 h 190"/>
                <a:gd name="T2" fmla="*/ 0 w 150"/>
                <a:gd name="T3" fmla="*/ 0 h 190"/>
                <a:gd name="T4" fmla="*/ 0 w 150"/>
                <a:gd name="T5" fmla="*/ 0 h 190"/>
                <a:gd name="T6" fmla="*/ 0 w 150"/>
                <a:gd name="T7" fmla="*/ 0 h 190"/>
                <a:gd name="T8" fmla="*/ 0 w 150"/>
                <a:gd name="T9" fmla="*/ 0 h 190"/>
                <a:gd name="T10" fmla="*/ 0 w 150"/>
                <a:gd name="T11" fmla="*/ 0 h 190"/>
                <a:gd name="T12" fmla="*/ 0 w 150"/>
                <a:gd name="T13" fmla="*/ 0 h 190"/>
                <a:gd name="T14" fmla="*/ 0 w 150"/>
                <a:gd name="T15" fmla="*/ 0 h 190"/>
                <a:gd name="T16" fmla="*/ 0 w 150"/>
                <a:gd name="T17" fmla="*/ 0 h 190"/>
                <a:gd name="T18" fmla="*/ 0 w 150"/>
                <a:gd name="T19" fmla="*/ 0 h 190"/>
                <a:gd name="T20" fmla="*/ 0 w 150"/>
                <a:gd name="T21" fmla="*/ 0 h 190"/>
                <a:gd name="T22" fmla="*/ 0 w 150"/>
                <a:gd name="T23" fmla="*/ 0 h 190"/>
                <a:gd name="T24" fmla="*/ 0 w 150"/>
                <a:gd name="T25" fmla="*/ 0 h 190"/>
                <a:gd name="T26" fmla="*/ 0 w 150"/>
                <a:gd name="T27" fmla="*/ 0 h 190"/>
                <a:gd name="T28" fmla="*/ 0 w 150"/>
                <a:gd name="T29" fmla="*/ 0 h 190"/>
                <a:gd name="T30" fmla="*/ 0 w 150"/>
                <a:gd name="T31" fmla="*/ 0 h 190"/>
                <a:gd name="T32" fmla="*/ 0 w 150"/>
                <a:gd name="T33" fmla="*/ 0 h 190"/>
                <a:gd name="T34" fmla="*/ 0 w 150"/>
                <a:gd name="T35" fmla="*/ 0 h 190"/>
                <a:gd name="T36" fmla="*/ 0 w 150"/>
                <a:gd name="T37" fmla="*/ 0 h 190"/>
                <a:gd name="T38" fmla="*/ 0 w 150"/>
                <a:gd name="T39" fmla="*/ 0 h 190"/>
                <a:gd name="T40" fmla="*/ 0 w 150"/>
                <a:gd name="T41" fmla="*/ 0 h 190"/>
                <a:gd name="T42" fmla="*/ 0 w 150"/>
                <a:gd name="T43" fmla="*/ 0 h 190"/>
                <a:gd name="T44" fmla="*/ 0 w 150"/>
                <a:gd name="T45" fmla="*/ 0 h 190"/>
                <a:gd name="T46" fmla="*/ 0 w 150"/>
                <a:gd name="T47" fmla="*/ 0 h 190"/>
                <a:gd name="T48" fmla="*/ 0 w 150"/>
                <a:gd name="T49" fmla="*/ 0 h 190"/>
                <a:gd name="T50" fmla="*/ 0 w 150"/>
                <a:gd name="T51" fmla="*/ 0 h 190"/>
                <a:gd name="T52" fmla="*/ 0 w 150"/>
                <a:gd name="T53" fmla="*/ 0 h 190"/>
                <a:gd name="T54" fmla="*/ 0 w 150"/>
                <a:gd name="T55" fmla="*/ 0 h 190"/>
                <a:gd name="T56" fmla="*/ 0 w 150"/>
                <a:gd name="T57" fmla="*/ 0 h 190"/>
                <a:gd name="T58" fmla="*/ 0 w 150"/>
                <a:gd name="T59" fmla="*/ 0 h 190"/>
                <a:gd name="T60" fmla="*/ 0 w 150"/>
                <a:gd name="T61" fmla="*/ 0 h 190"/>
                <a:gd name="T62" fmla="*/ 0 w 150"/>
                <a:gd name="T63" fmla="*/ 0 h 190"/>
                <a:gd name="T64" fmla="*/ 0 w 150"/>
                <a:gd name="T65" fmla="*/ 0 h 190"/>
                <a:gd name="T66" fmla="*/ 0 w 150"/>
                <a:gd name="T67" fmla="*/ 0 h 190"/>
                <a:gd name="T68" fmla="*/ 0 w 150"/>
                <a:gd name="T69" fmla="*/ 0 h 190"/>
                <a:gd name="T70" fmla="*/ 0 w 150"/>
                <a:gd name="T71" fmla="*/ 0 h 190"/>
                <a:gd name="T72" fmla="*/ 0 w 150"/>
                <a:gd name="T73" fmla="*/ 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90"/>
                <a:gd name="T113" fmla="*/ 150 w 150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90">
                  <a:moveTo>
                    <a:pt x="103" y="0"/>
                  </a:moveTo>
                  <a:lnTo>
                    <a:pt x="150" y="3"/>
                  </a:lnTo>
                  <a:lnTo>
                    <a:pt x="150" y="5"/>
                  </a:lnTo>
                  <a:lnTo>
                    <a:pt x="137" y="13"/>
                  </a:lnTo>
                  <a:lnTo>
                    <a:pt x="126" y="22"/>
                  </a:lnTo>
                  <a:lnTo>
                    <a:pt x="114" y="31"/>
                  </a:lnTo>
                  <a:lnTo>
                    <a:pt x="104" y="42"/>
                  </a:lnTo>
                  <a:lnTo>
                    <a:pt x="94" y="50"/>
                  </a:lnTo>
                  <a:lnTo>
                    <a:pt x="83" y="61"/>
                  </a:lnTo>
                  <a:lnTo>
                    <a:pt x="73" y="73"/>
                  </a:lnTo>
                  <a:lnTo>
                    <a:pt x="66" y="85"/>
                  </a:lnTo>
                  <a:lnTo>
                    <a:pt x="58" y="96"/>
                  </a:lnTo>
                  <a:lnTo>
                    <a:pt x="49" y="108"/>
                  </a:lnTo>
                  <a:lnTo>
                    <a:pt x="43" y="118"/>
                  </a:lnTo>
                  <a:lnTo>
                    <a:pt x="36" y="130"/>
                  </a:lnTo>
                  <a:lnTo>
                    <a:pt x="30" y="142"/>
                  </a:lnTo>
                  <a:lnTo>
                    <a:pt x="24" y="155"/>
                  </a:lnTo>
                  <a:lnTo>
                    <a:pt x="19" y="168"/>
                  </a:lnTo>
                  <a:lnTo>
                    <a:pt x="15" y="181"/>
                  </a:lnTo>
                  <a:lnTo>
                    <a:pt x="0" y="190"/>
                  </a:lnTo>
                  <a:lnTo>
                    <a:pt x="0" y="175"/>
                  </a:lnTo>
                  <a:lnTo>
                    <a:pt x="1" y="162"/>
                  </a:lnTo>
                  <a:lnTo>
                    <a:pt x="3" y="149"/>
                  </a:lnTo>
                  <a:lnTo>
                    <a:pt x="8" y="136"/>
                  </a:lnTo>
                  <a:lnTo>
                    <a:pt x="12" y="122"/>
                  </a:lnTo>
                  <a:lnTo>
                    <a:pt x="17" y="109"/>
                  </a:lnTo>
                  <a:lnTo>
                    <a:pt x="23" y="97"/>
                  </a:lnTo>
                  <a:lnTo>
                    <a:pt x="30" y="86"/>
                  </a:lnTo>
                  <a:lnTo>
                    <a:pt x="36" y="73"/>
                  </a:lnTo>
                  <a:lnTo>
                    <a:pt x="44" y="61"/>
                  </a:lnTo>
                  <a:lnTo>
                    <a:pt x="53" y="49"/>
                  </a:lnTo>
                  <a:lnTo>
                    <a:pt x="62" y="40"/>
                  </a:lnTo>
                  <a:lnTo>
                    <a:pt x="71" y="28"/>
                  </a:lnTo>
                  <a:lnTo>
                    <a:pt x="82" y="18"/>
                  </a:lnTo>
                  <a:lnTo>
                    <a:pt x="92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0" name="Freeform 436"/>
            <p:cNvSpPr>
              <a:spLocks/>
            </p:cNvSpPr>
            <p:nvPr/>
          </p:nvSpPr>
          <p:spPr bwMode="auto">
            <a:xfrm>
              <a:off x="6709" y="3769"/>
              <a:ext cx="32" cy="46"/>
            </a:xfrm>
            <a:custGeom>
              <a:avLst/>
              <a:gdLst>
                <a:gd name="T0" fmla="*/ 0 w 130"/>
                <a:gd name="T1" fmla="*/ 0 h 185"/>
                <a:gd name="T2" fmla="*/ 0 w 130"/>
                <a:gd name="T3" fmla="*/ 0 h 185"/>
                <a:gd name="T4" fmla="*/ 0 w 130"/>
                <a:gd name="T5" fmla="*/ 0 h 185"/>
                <a:gd name="T6" fmla="*/ 0 w 130"/>
                <a:gd name="T7" fmla="*/ 0 h 185"/>
                <a:gd name="T8" fmla="*/ 0 w 130"/>
                <a:gd name="T9" fmla="*/ 0 h 185"/>
                <a:gd name="T10" fmla="*/ 0 w 130"/>
                <a:gd name="T11" fmla="*/ 0 h 185"/>
                <a:gd name="T12" fmla="*/ 0 w 130"/>
                <a:gd name="T13" fmla="*/ 0 h 185"/>
                <a:gd name="T14" fmla="*/ 0 w 130"/>
                <a:gd name="T15" fmla="*/ 0 h 185"/>
                <a:gd name="T16" fmla="*/ 0 w 130"/>
                <a:gd name="T17" fmla="*/ 0 h 185"/>
                <a:gd name="T18" fmla="*/ 0 w 130"/>
                <a:gd name="T19" fmla="*/ 0 h 185"/>
                <a:gd name="T20" fmla="*/ 0 w 130"/>
                <a:gd name="T21" fmla="*/ 0 h 185"/>
                <a:gd name="T22" fmla="*/ 0 w 130"/>
                <a:gd name="T23" fmla="*/ 0 h 185"/>
                <a:gd name="T24" fmla="*/ 0 w 130"/>
                <a:gd name="T25" fmla="*/ 0 h 185"/>
                <a:gd name="T26" fmla="*/ 0 w 130"/>
                <a:gd name="T27" fmla="*/ 0 h 185"/>
                <a:gd name="T28" fmla="*/ 0 w 130"/>
                <a:gd name="T29" fmla="*/ 0 h 185"/>
                <a:gd name="T30" fmla="*/ 0 w 130"/>
                <a:gd name="T31" fmla="*/ 0 h 185"/>
                <a:gd name="T32" fmla="*/ 0 w 130"/>
                <a:gd name="T33" fmla="*/ 0 h 185"/>
                <a:gd name="T34" fmla="*/ 0 w 130"/>
                <a:gd name="T35" fmla="*/ 0 h 185"/>
                <a:gd name="T36" fmla="*/ 0 w 130"/>
                <a:gd name="T37" fmla="*/ 0 h 185"/>
                <a:gd name="T38" fmla="*/ 0 w 130"/>
                <a:gd name="T39" fmla="*/ 0 h 185"/>
                <a:gd name="T40" fmla="*/ 0 w 130"/>
                <a:gd name="T41" fmla="*/ 0 h 185"/>
                <a:gd name="T42" fmla="*/ 0 w 130"/>
                <a:gd name="T43" fmla="*/ 0 h 185"/>
                <a:gd name="T44" fmla="*/ 0 w 130"/>
                <a:gd name="T45" fmla="*/ 0 h 185"/>
                <a:gd name="T46" fmla="*/ 0 w 130"/>
                <a:gd name="T47" fmla="*/ 0 h 185"/>
                <a:gd name="T48" fmla="*/ 0 w 130"/>
                <a:gd name="T49" fmla="*/ 0 h 185"/>
                <a:gd name="T50" fmla="*/ 0 w 130"/>
                <a:gd name="T51" fmla="*/ 0 h 185"/>
                <a:gd name="T52" fmla="*/ 0 w 130"/>
                <a:gd name="T53" fmla="*/ 0 h 185"/>
                <a:gd name="T54" fmla="*/ 0 w 130"/>
                <a:gd name="T55" fmla="*/ 0 h 185"/>
                <a:gd name="T56" fmla="*/ 0 w 130"/>
                <a:gd name="T57" fmla="*/ 0 h 185"/>
                <a:gd name="T58" fmla="*/ 0 w 130"/>
                <a:gd name="T59" fmla="*/ 0 h 185"/>
                <a:gd name="T60" fmla="*/ 0 w 130"/>
                <a:gd name="T61" fmla="*/ 0 h 185"/>
                <a:gd name="T62" fmla="*/ 0 w 130"/>
                <a:gd name="T63" fmla="*/ 0 h 185"/>
                <a:gd name="T64" fmla="*/ 0 w 130"/>
                <a:gd name="T65" fmla="*/ 0 h 185"/>
                <a:gd name="T66" fmla="*/ 0 w 130"/>
                <a:gd name="T67" fmla="*/ 0 h 185"/>
                <a:gd name="T68" fmla="*/ 0 w 130"/>
                <a:gd name="T69" fmla="*/ 0 h 185"/>
                <a:gd name="T70" fmla="*/ 0 w 130"/>
                <a:gd name="T71" fmla="*/ 0 h 185"/>
                <a:gd name="T72" fmla="*/ 0 w 130"/>
                <a:gd name="T73" fmla="*/ 0 h 185"/>
                <a:gd name="T74" fmla="*/ 0 w 130"/>
                <a:gd name="T75" fmla="*/ 0 h 185"/>
                <a:gd name="T76" fmla="*/ 0 w 130"/>
                <a:gd name="T77" fmla="*/ 0 h 185"/>
                <a:gd name="T78" fmla="*/ 0 w 130"/>
                <a:gd name="T79" fmla="*/ 0 h 185"/>
                <a:gd name="T80" fmla="*/ 0 w 130"/>
                <a:gd name="T81" fmla="*/ 0 h 185"/>
                <a:gd name="T82" fmla="*/ 0 w 130"/>
                <a:gd name="T83" fmla="*/ 0 h 185"/>
                <a:gd name="T84" fmla="*/ 0 w 130"/>
                <a:gd name="T85" fmla="*/ 0 h 185"/>
                <a:gd name="T86" fmla="*/ 0 w 130"/>
                <a:gd name="T87" fmla="*/ 0 h 1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0"/>
                <a:gd name="T133" fmla="*/ 0 h 185"/>
                <a:gd name="T134" fmla="*/ 130 w 130"/>
                <a:gd name="T135" fmla="*/ 185 h 1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0" h="185">
                  <a:moveTo>
                    <a:pt x="97" y="0"/>
                  </a:moveTo>
                  <a:lnTo>
                    <a:pt x="103" y="1"/>
                  </a:lnTo>
                  <a:lnTo>
                    <a:pt x="109" y="3"/>
                  </a:lnTo>
                  <a:lnTo>
                    <a:pt x="114" y="6"/>
                  </a:lnTo>
                  <a:lnTo>
                    <a:pt x="120" y="9"/>
                  </a:lnTo>
                  <a:lnTo>
                    <a:pt x="126" y="17"/>
                  </a:lnTo>
                  <a:lnTo>
                    <a:pt x="130" y="27"/>
                  </a:lnTo>
                  <a:lnTo>
                    <a:pt x="130" y="33"/>
                  </a:lnTo>
                  <a:lnTo>
                    <a:pt x="130" y="41"/>
                  </a:lnTo>
                  <a:lnTo>
                    <a:pt x="129" y="48"/>
                  </a:lnTo>
                  <a:lnTo>
                    <a:pt x="128" y="56"/>
                  </a:lnTo>
                  <a:lnTo>
                    <a:pt x="125" y="61"/>
                  </a:lnTo>
                  <a:lnTo>
                    <a:pt x="123" y="69"/>
                  </a:lnTo>
                  <a:lnTo>
                    <a:pt x="120" y="75"/>
                  </a:lnTo>
                  <a:lnTo>
                    <a:pt x="118" y="82"/>
                  </a:lnTo>
                  <a:lnTo>
                    <a:pt x="114" y="88"/>
                  </a:lnTo>
                  <a:lnTo>
                    <a:pt x="112" y="96"/>
                  </a:lnTo>
                  <a:lnTo>
                    <a:pt x="109" y="102"/>
                  </a:lnTo>
                  <a:lnTo>
                    <a:pt x="107" y="110"/>
                  </a:lnTo>
                  <a:lnTo>
                    <a:pt x="103" y="115"/>
                  </a:lnTo>
                  <a:lnTo>
                    <a:pt x="100" y="123"/>
                  </a:lnTo>
                  <a:lnTo>
                    <a:pt x="99" y="128"/>
                  </a:lnTo>
                  <a:lnTo>
                    <a:pt x="96" y="135"/>
                  </a:lnTo>
                  <a:lnTo>
                    <a:pt x="94" y="141"/>
                  </a:lnTo>
                  <a:lnTo>
                    <a:pt x="93" y="147"/>
                  </a:lnTo>
                  <a:lnTo>
                    <a:pt x="93" y="153"/>
                  </a:lnTo>
                  <a:lnTo>
                    <a:pt x="93" y="159"/>
                  </a:lnTo>
                  <a:lnTo>
                    <a:pt x="84" y="162"/>
                  </a:lnTo>
                  <a:lnTo>
                    <a:pt x="76" y="165"/>
                  </a:lnTo>
                  <a:lnTo>
                    <a:pt x="70" y="167"/>
                  </a:lnTo>
                  <a:lnTo>
                    <a:pt x="64" y="172"/>
                  </a:lnTo>
                  <a:lnTo>
                    <a:pt x="55" y="175"/>
                  </a:lnTo>
                  <a:lnTo>
                    <a:pt x="49" y="178"/>
                  </a:lnTo>
                  <a:lnTo>
                    <a:pt x="41" y="181"/>
                  </a:lnTo>
                  <a:lnTo>
                    <a:pt x="35" y="185"/>
                  </a:lnTo>
                  <a:lnTo>
                    <a:pt x="38" y="178"/>
                  </a:lnTo>
                  <a:lnTo>
                    <a:pt x="43" y="175"/>
                  </a:lnTo>
                  <a:lnTo>
                    <a:pt x="47" y="169"/>
                  </a:lnTo>
                  <a:lnTo>
                    <a:pt x="48" y="163"/>
                  </a:lnTo>
                  <a:lnTo>
                    <a:pt x="37" y="166"/>
                  </a:lnTo>
                  <a:lnTo>
                    <a:pt x="29" y="172"/>
                  </a:lnTo>
                  <a:lnTo>
                    <a:pt x="18" y="177"/>
                  </a:lnTo>
                  <a:lnTo>
                    <a:pt x="8" y="178"/>
                  </a:lnTo>
                  <a:lnTo>
                    <a:pt x="16" y="168"/>
                  </a:lnTo>
                  <a:lnTo>
                    <a:pt x="25" y="162"/>
                  </a:lnTo>
                  <a:lnTo>
                    <a:pt x="36" y="155"/>
                  </a:lnTo>
                  <a:lnTo>
                    <a:pt x="48" y="149"/>
                  </a:lnTo>
                  <a:lnTo>
                    <a:pt x="58" y="141"/>
                  </a:lnTo>
                  <a:lnTo>
                    <a:pt x="67" y="134"/>
                  </a:lnTo>
                  <a:lnTo>
                    <a:pt x="71" y="129"/>
                  </a:lnTo>
                  <a:lnTo>
                    <a:pt x="75" y="124"/>
                  </a:lnTo>
                  <a:lnTo>
                    <a:pt x="77" y="120"/>
                  </a:lnTo>
                  <a:lnTo>
                    <a:pt x="81" y="114"/>
                  </a:lnTo>
                  <a:lnTo>
                    <a:pt x="73" y="118"/>
                  </a:lnTo>
                  <a:lnTo>
                    <a:pt x="66" y="121"/>
                  </a:lnTo>
                  <a:lnTo>
                    <a:pt x="59" y="124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6" y="137"/>
                  </a:lnTo>
                  <a:lnTo>
                    <a:pt x="29" y="140"/>
                  </a:lnTo>
                  <a:lnTo>
                    <a:pt x="22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5" y="147"/>
                  </a:lnTo>
                  <a:lnTo>
                    <a:pt x="0" y="147"/>
                  </a:lnTo>
                  <a:lnTo>
                    <a:pt x="5" y="140"/>
                  </a:lnTo>
                  <a:lnTo>
                    <a:pt x="10" y="135"/>
                  </a:lnTo>
                  <a:lnTo>
                    <a:pt x="14" y="132"/>
                  </a:lnTo>
                  <a:lnTo>
                    <a:pt x="19" y="128"/>
                  </a:lnTo>
                  <a:lnTo>
                    <a:pt x="29" y="122"/>
                  </a:lnTo>
                  <a:lnTo>
                    <a:pt x="38" y="115"/>
                  </a:lnTo>
                  <a:lnTo>
                    <a:pt x="47" y="110"/>
                  </a:lnTo>
                  <a:lnTo>
                    <a:pt x="56" y="105"/>
                  </a:lnTo>
                  <a:lnTo>
                    <a:pt x="65" y="99"/>
                  </a:lnTo>
                  <a:lnTo>
                    <a:pt x="75" y="93"/>
                  </a:lnTo>
                  <a:lnTo>
                    <a:pt x="85" y="86"/>
                  </a:lnTo>
                  <a:lnTo>
                    <a:pt x="95" y="80"/>
                  </a:lnTo>
                  <a:lnTo>
                    <a:pt x="87" y="81"/>
                  </a:lnTo>
                  <a:lnTo>
                    <a:pt x="78" y="83"/>
                  </a:lnTo>
                  <a:lnTo>
                    <a:pt x="71" y="86"/>
                  </a:lnTo>
                  <a:lnTo>
                    <a:pt x="64" y="91"/>
                  </a:lnTo>
                  <a:lnTo>
                    <a:pt x="55" y="94"/>
                  </a:lnTo>
                  <a:lnTo>
                    <a:pt x="48" y="98"/>
                  </a:lnTo>
                  <a:lnTo>
                    <a:pt x="41" y="101"/>
                  </a:lnTo>
                  <a:lnTo>
                    <a:pt x="32" y="105"/>
                  </a:lnTo>
                  <a:lnTo>
                    <a:pt x="23" y="106"/>
                  </a:lnTo>
                  <a:lnTo>
                    <a:pt x="13" y="105"/>
                  </a:lnTo>
                  <a:lnTo>
                    <a:pt x="18" y="99"/>
                  </a:lnTo>
                  <a:lnTo>
                    <a:pt x="25" y="94"/>
                  </a:lnTo>
                  <a:lnTo>
                    <a:pt x="32" y="89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64" y="71"/>
                  </a:lnTo>
                  <a:lnTo>
                    <a:pt x="73" y="65"/>
                  </a:lnTo>
                  <a:lnTo>
                    <a:pt x="83" y="58"/>
                  </a:lnTo>
                  <a:lnTo>
                    <a:pt x="75" y="58"/>
                  </a:lnTo>
                  <a:lnTo>
                    <a:pt x="67" y="59"/>
                  </a:lnTo>
                  <a:lnTo>
                    <a:pt x="61" y="59"/>
                  </a:lnTo>
                  <a:lnTo>
                    <a:pt x="58" y="60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1" y="58"/>
                  </a:lnTo>
                  <a:lnTo>
                    <a:pt x="41" y="56"/>
                  </a:lnTo>
                  <a:lnTo>
                    <a:pt x="44" y="53"/>
                  </a:lnTo>
                  <a:lnTo>
                    <a:pt x="53" y="51"/>
                  </a:lnTo>
                  <a:lnTo>
                    <a:pt x="56" y="47"/>
                  </a:lnTo>
                  <a:lnTo>
                    <a:pt x="64" y="44"/>
                  </a:lnTo>
                  <a:lnTo>
                    <a:pt x="70" y="41"/>
                  </a:lnTo>
                  <a:lnTo>
                    <a:pt x="76" y="39"/>
                  </a:lnTo>
                  <a:lnTo>
                    <a:pt x="82" y="35"/>
                  </a:lnTo>
                  <a:lnTo>
                    <a:pt x="88" y="32"/>
                  </a:lnTo>
                  <a:lnTo>
                    <a:pt x="95" y="30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2" y="25"/>
                  </a:lnTo>
                  <a:lnTo>
                    <a:pt x="101" y="20"/>
                  </a:lnTo>
                  <a:lnTo>
                    <a:pt x="94" y="22"/>
                  </a:lnTo>
                  <a:lnTo>
                    <a:pt x="87" y="25"/>
                  </a:lnTo>
                  <a:lnTo>
                    <a:pt x="81" y="27"/>
                  </a:lnTo>
                  <a:lnTo>
                    <a:pt x="75" y="29"/>
                  </a:lnTo>
                  <a:lnTo>
                    <a:pt x="67" y="29"/>
                  </a:lnTo>
                  <a:lnTo>
                    <a:pt x="61" y="31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3" y="25"/>
                  </a:lnTo>
                  <a:lnTo>
                    <a:pt x="55" y="21"/>
                  </a:lnTo>
                  <a:lnTo>
                    <a:pt x="59" y="18"/>
                  </a:lnTo>
                  <a:lnTo>
                    <a:pt x="69" y="12"/>
                  </a:lnTo>
                  <a:lnTo>
                    <a:pt x="79" y="8"/>
                  </a:lnTo>
                  <a:lnTo>
                    <a:pt x="88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1" name="Freeform 437"/>
            <p:cNvSpPr>
              <a:spLocks/>
            </p:cNvSpPr>
            <p:nvPr/>
          </p:nvSpPr>
          <p:spPr bwMode="auto">
            <a:xfrm>
              <a:off x="6750" y="3768"/>
              <a:ext cx="61" cy="57"/>
            </a:xfrm>
            <a:custGeom>
              <a:avLst/>
              <a:gdLst>
                <a:gd name="T0" fmla="*/ 0 w 244"/>
                <a:gd name="T1" fmla="*/ 0 h 228"/>
                <a:gd name="T2" fmla="*/ 0 w 244"/>
                <a:gd name="T3" fmla="*/ 0 h 228"/>
                <a:gd name="T4" fmla="*/ 0 w 244"/>
                <a:gd name="T5" fmla="*/ 0 h 228"/>
                <a:gd name="T6" fmla="*/ 0 w 244"/>
                <a:gd name="T7" fmla="*/ 0 h 228"/>
                <a:gd name="T8" fmla="*/ 0 w 244"/>
                <a:gd name="T9" fmla="*/ 0 h 228"/>
                <a:gd name="T10" fmla="*/ 0 w 244"/>
                <a:gd name="T11" fmla="*/ 0 h 228"/>
                <a:gd name="T12" fmla="*/ 0 w 244"/>
                <a:gd name="T13" fmla="*/ 0 h 228"/>
                <a:gd name="T14" fmla="*/ 0 w 244"/>
                <a:gd name="T15" fmla="*/ 0 h 228"/>
                <a:gd name="T16" fmla="*/ 0 w 244"/>
                <a:gd name="T17" fmla="*/ 0 h 228"/>
                <a:gd name="T18" fmla="*/ 0 w 244"/>
                <a:gd name="T19" fmla="*/ 0 h 228"/>
                <a:gd name="T20" fmla="*/ 0 w 244"/>
                <a:gd name="T21" fmla="*/ 0 h 228"/>
                <a:gd name="T22" fmla="*/ 0 w 244"/>
                <a:gd name="T23" fmla="*/ 0 h 228"/>
                <a:gd name="T24" fmla="*/ 0 w 244"/>
                <a:gd name="T25" fmla="*/ 0 h 228"/>
                <a:gd name="T26" fmla="*/ 0 w 244"/>
                <a:gd name="T27" fmla="*/ 0 h 228"/>
                <a:gd name="T28" fmla="*/ 0 w 244"/>
                <a:gd name="T29" fmla="*/ 0 h 228"/>
                <a:gd name="T30" fmla="*/ 0 w 244"/>
                <a:gd name="T31" fmla="*/ 0 h 228"/>
                <a:gd name="T32" fmla="*/ 0 w 244"/>
                <a:gd name="T33" fmla="*/ 0 h 228"/>
                <a:gd name="T34" fmla="*/ 0 w 244"/>
                <a:gd name="T35" fmla="*/ 0 h 228"/>
                <a:gd name="T36" fmla="*/ 0 w 244"/>
                <a:gd name="T37" fmla="*/ 0 h 228"/>
                <a:gd name="T38" fmla="*/ 0 w 244"/>
                <a:gd name="T39" fmla="*/ 0 h 228"/>
                <a:gd name="T40" fmla="*/ 0 w 244"/>
                <a:gd name="T41" fmla="*/ 0 h 228"/>
                <a:gd name="T42" fmla="*/ 0 w 244"/>
                <a:gd name="T43" fmla="*/ 0 h 228"/>
                <a:gd name="T44" fmla="*/ 0 w 244"/>
                <a:gd name="T45" fmla="*/ 0 h 228"/>
                <a:gd name="T46" fmla="*/ 0 w 244"/>
                <a:gd name="T47" fmla="*/ 0 h 228"/>
                <a:gd name="T48" fmla="*/ 0 w 244"/>
                <a:gd name="T49" fmla="*/ 0 h 228"/>
                <a:gd name="T50" fmla="*/ 0 w 244"/>
                <a:gd name="T51" fmla="*/ 0 h 228"/>
                <a:gd name="T52" fmla="*/ 0 w 244"/>
                <a:gd name="T53" fmla="*/ 0 h 228"/>
                <a:gd name="T54" fmla="*/ 0 w 244"/>
                <a:gd name="T55" fmla="*/ 0 h 228"/>
                <a:gd name="T56" fmla="*/ 0 w 244"/>
                <a:gd name="T57" fmla="*/ 0 h 228"/>
                <a:gd name="T58" fmla="*/ 0 w 244"/>
                <a:gd name="T59" fmla="*/ 0 h 228"/>
                <a:gd name="T60" fmla="*/ 0 w 244"/>
                <a:gd name="T61" fmla="*/ 0 h 228"/>
                <a:gd name="T62" fmla="*/ 0 w 244"/>
                <a:gd name="T63" fmla="*/ 0 h 228"/>
                <a:gd name="T64" fmla="*/ 0 w 244"/>
                <a:gd name="T65" fmla="*/ 0 h 228"/>
                <a:gd name="T66" fmla="*/ 0 w 244"/>
                <a:gd name="T67" fmla="*/ 0 h 228"/>
                <a:gd name="T68" fmla="*/ 0 w 244"/>
                <a:gd name="T69" fmla="*/ 0 h 228"/>
                <a:gd name="T70" fmla="*/ 0 w 244"/>
                <a:gd name="T71" fmla="*/ 0 h 228"/>
                <a:gd name="T72" fmla="*/ 0 w 244"/>
                <a:gd name="T73" fmla="*/ 0 h 228"/>
                <a:gd name="T74" fmla="*/ 0 w 244"/>
                <a:gd name="T75" fmla="*/ 0 h 228"/>
                <a:gd name="T76" fmla="*/ 0 w 244"/>
                <a:gd name="T77" fmla="*/ 0 h 228"/>
                <a:gd name="T78" fmla="*/ 0 w 244"/>
                <a:gd name="T79" fmla="*/ 0 h 228"/>
                <a:gd name="T80" fmla="*/ 0 w 244"/>
                <a:gd name="T81" fmla="*/ 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228"/>
                <a:gd name="T125" fmla="*/ 244 w 244"/>
                <a:gd name="T126" fmla="*/ 228 h 2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228">
                  <a:moveTo>
                    <a:pt x="128" y="4"/>
                  </a:moveTo>
                  <a:lnTo>
                    <a:pt x="136" y="3"/>
                  </a:lnTo>
                  <a:lnTo>
                    <a:pt x="146" y="3"/>
                  </a:lnTo>
                  <a:lnTo>
                    <a:pt x="155" y="2"/>
                  </a:lnTo>
                  <a:lnTo>
                    <a:pt x="166" y="2"/>
                  </a:lnTo>
                  <a:lnTo>
                    <a:pt x="177" y="2"/>
                  </a:lnTo>
                  <a:lnTo>
                    <a:pt x="187" y="0"/>
                  </a:lnTo>
                  <a:lnTo>
                    <a:pt x="196" y="0"/>
                  </a:lnTo>
                  <a:lnTo>
                    <a:pt x="207" y="2"/>
                  </a:lnTo>
                  <a:lnTo>
                    <a:pt x="214" y="3"/>
                  </a:lnTo>
                  <a:lnTo>
                    <a:pt x="223" y="6"/>
                  </a:lnTo>
                  <a:lnTo>
                    <a:pt x="229" y="10"/>
                  </a:lnTo>
                  <a:lnTo>
                    <a:pt x="235" y="16"/>
                  </a:lnTo>
                  <a:lnTo>
                    <a:pt x="240" y="22"/>
                  </a:lnTo>
                  <a:lnTo>
                    <a:pt x="243" y="31"/>
                  </a:lnTo>
                  <a:lnTo>
                    <a:pt x="244" y="40"/>
                  </a:lnTo>
                  <a:lnTo>
                    <a:pt x="244" y="55"/>
                  </a:lnTo>
                  <a:lnTo>
                    <a:pt x="242" y="63"/>
                  </a:lnTo>
                  <a:lnTo>
                    <a:pt x="241" y="72"/>
                  </a:lnTo>
                  <a:lnTo>
                    <a:pt x="238" y="80"/>
                  </a:lnTo>
                  <a:lnTo>
                    <a:pt x="238" y="90"/>
                  </a:lnTo>
                  <a:lnTo>
                    <a:pt x="236" y="99"/>
                  </a:lnTo>
                  <a:lnTo>
                    <a:pt x="235" y="109"/>
                  </a:lnTo>
                  <a:lnTo>
                    <a:pt x="234" y="117"/>
                  </a:lnTo>
                  <a:lnTo>
                    <a:pt x="234" y="128"/>
                  </a:lnTo>
                  <a:lnTo>
                    <a:pt x="232" y="137"/>
                  </a:lnTo>
                  <a:lnTo>
                    <a:pt x="231" y="145"/>
                  </a:lnTo>
                  <a:lnTo>
                    <a:pt x="231" y="154"/>
                  </a:lnTo>
                  <a:lnTo>
                    <a:pt x="231" y="164"/>
                  </a:lnTo>
                  <a:lnTo>
                    <a:pt x="231" y="172"/>
                  </a:lnTo>
                  <a:lnTo>
                    <a:pt x="232" y="181"/>
                  </a:lnTo>
                  <a:lnTo>
                    <a:pt x="234" y="191"/>
                  </a:lnTo>
                  <a:lnTo>
                    <a:pt x="235" y="200"/>
                  </a:lnTo>
                  <a:lnTo>
                    <a:pt x="219" y="200"/>
                  </a:lnTo>
                  <a:lnTo>
                    <a:pt x="205" y="202"/>
                  </a:lnTo>
                  <a:lnTo>
                    <a:pt x="189" y="203"/>
                  </a:lnTo>
                  <a:lnTo>
                    <a:pt x="176" y="205"/>
                  </a:lnTo>
                  <a:lnTo>
                    <a:pt x="160" y="206"/>
                  </a:lnTo>
                  <a:lnTo>
                    <a:pt x="147" y="208"/>
                  </a:lnTo>
                  <a:lnTo>
                    <a:pt x="131" y="209"/>
                  </a:lnTo>
                  <a:lnTo>
                    <a:pt x="119" y="211"/>
                  </a:lnTo>
                  <a:lnTo>
                    <a:pt x="103" y="212"/>
                  </a:lnTo>
                  <a:lnTo>
                    <a:pt x="89" y="213"/>
                  </a:lnTo>
                  <a:lnTo>
                    <a:pt x="75" y="216"/>
                  </a:lnTo>
                  <a:lnTo>
                    <a:pt x="61" y="219"/>
                  </a:lnTo>
                  <a:lnTo>
                    <a:pt x="48" y="221"/>
                  </a:lnTo>
                  <a:lnTo>
                    <a:pt x="34" y="222"/>
                  </a:lnTo>
                  <a:lnTo>
                    <a:pt x="19" y="224"/>
                  </a:lnTo>
                  <a:lnTo>
                    <a:pt x="6" y="228"/>
                  </a:lnTo>
                  <a:lnTo>
                    <a:pt x="2" y="213"/>
                  </a:lnTo>
                  <a:lnTo>
                    <a:pt x="1" y="202"/>
                  </a:lnTo>
                  <a:lnTo>
                    <a:pt x="0" y="189"/>
                  </a:lnTo>
                  <a:lnTo>
                    <a:pt x="2" y="176"/>
                  </a:lnTo>
                  <a:lnTo>
                    <a:pt x="3" y="162"/>
                  </a:lnTo>
                  <a:lnTo>
                    <a:pt x="6" y="150"/>
                  </a:lnTo>
                  <a:lnTo>
                    <a:pt x="10" y="136"/>
                  </a:lnTo>
                  <a:lnTo>
                    <a:pt x="14" y="124"/>
                  </a:lnTo>
                  <a:lnTo>
                    <a:pt x="18" y="110"/>
                  </a:lnTo>
                  <a:lnTo>
                    <a:pt x="24" y="97"/>
                  </a:lnTo>
                  <a:lnTo>
                    <a:pt x="29" y="86"/>
                  </a:lnTo>
                  <a:lnTo>
                    <a:pt x="35" y="74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8" y="38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50" y="19"/>
                  </a:lnTo>
                  <a:lnTo>
                    <a:pt x="53" y="14"/>
                  </a:lnTo>
                  <a:lnTo>
                    <a:pt x="58" y="12"/>
                  </a:lnTo>
                  <a:lnTo>
                    <a:pt x="61" y="10"/>
                  </a:lnTo>
                  <a:lnTo>
                    <a:pt x="66" y="9"/>
                  </a:lnTo>
                  <a:lnTo>
                    <a:pt x="73" y="9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3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1" y="7"/>
                  </a:lnTo>
                  <a:lnTo>
                    <a:pt x="118" y="6"/>
                  </a:lnTo>
                  <a:lnTo>
                    <a:pt x="122" y="5"/>
                  </a:lnTo>
                  <a:lnTo>
                    <a:pt x="12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2" name="Freeform 438"/>
            <p:cNvSpPr>
              <a:spLocks/>
            </p:cNvSpPr>
            <p:nvPr/>
          </p:nvSpPr>
          <p:spPr bwMode="auto">
            <a:xfrm>
              <a:off x="7151" y="3789"/>
              <a:ext cx="12" cy="82"/>
            </a:xfrm>
            <a:custGeom>
              <a:avLst/>
              <a:gdLst>
                <a:gd name="T0" fmla="*/ 0 w 46"/>
                <a:gd name="T1" fmla="*/ 0 h 328"/>
                <a:gd name="T2" fmla="*/ 0 w 46"/>
                <a:gd name="T3" fmla="*/ 0 h 328"/>
                <a:gd name="T4" fmla="*/ 0 w 46"/>
                <a:gd name="T5" fmla="*/ 0 h 328"/>
                <a:gd name="T6" fmla="*/ 0 w 46"/>
                <a:gd name="T7" fmla="*/ 0 h 328"/>
                <a:gd name="T8" fmla="*/ 0 w 46"/>
                <a:gd name="T9" fmla="*/ 0 h 328"/>
                <a:gd name="T10" fmla="*/ 0 w 46"/>
                <a:gd name="T11" fmla="*/ 0 h 328"/>
                <a:gd name="T12" fmla="*/ 0 w 46"/>
                <a:gd name="T13" fmla="*/ 0 h 328"/>
                <a:gd name="T14" fmla="*/ 0 w 46"/>
                <a:gd name="T15" fmla="*/ 0 h 328"/>
                <a:gd name="T16" fmla="*/ 0 w 46"/>
                <a:gd name="T17" fmla="*/ 0 h 328"/>
                <a:gd name="T18" fmla="*/ 0 w 46"/>
                <a:gd name="T19" fmla="*/ 0 h 328"/>
                <a:gd name="T20" fmla="*/ 0 w 46"/>
                <a:gd name="T21" fmla="*/ 0 h 328"/>
                <a:gd name="T22" fmla="*/ 0 w 46"/>
                <a:gd name="T23" fmla="*/ 0 h 328"/>
                <a:gd name="T24" fmla="*/ 0 w 46"/>
                <a:gd name="T25" fmla="*/ 0 h 328"/>
                <a:gd name="T26" fmla="*/ 0 w 46"/>
                <a:gd name="T27" fmla="*/ 0 h 328"/>
                <a:gd name="T28" fmla="*/ 0 w 46"/>
                <a:gd name="T29" fmla="*/ 0 h 328"/>
                <a:gd name="T30" fmla="*/ 0 w 46"/>
                <a:gd name="T31" fmla="*/ 0 h 328"/>
                <a:gd name="T32" fmla="*/ 0 w 46"/>
                <a:gd name="T33" fmla="*/ 0 h 328"/>
                <a:gd name="T34" fmla="*/ 0 w 46"/>
                <a:gd name="T35" fmla="*/ 0 h 328"/>
                <a:gd name="T36" fmla="*/ 0 w 46"/>
                <a:gd name="T37" fmla="*/ 0 h 328"/>
                <a:gd name="T38" fmla="*/ 0 w 46"/>
                <a:gd name="T39" fmla="*/ 0 h 328"/>
                <a:gd name="T40" fmla="*/ 0 w 46"/>
                <a:gd name="T41" fmla="*/ 0 h 328"/>
                <a:gd name="T42" fmla="*/ 0 w 46"/>
                <a:gd name="T43" fmla="*/ 0 h 328"/>
                <a:gd name="T44" fmla="*/ 0 w 46"/>
                <a:gd name="T45" fmla="*/ 0 h 328"/>
                <a:gd name="T46" fmla="*/ 0 w 46"/>
                <a:gd name="T47" fmla="*/ 0 h 328"/>
                <a:gd name="T48" fmla="*/ 0 w 46"/>
                <a:gd name="T49" fmla="*/ 0 h 328"/>
                <a:gd name="T50" fmla="*/ 0 w 46"/>
                <a:gd name="T51" fmla="*/ 0 h 328"/>
                <a:gd name="T52" fmla="*/ 0 w 46"/>
                <a:gd name="T53" fmla="*/ 0 h 328"/>
                <a:gd name="T54" fmla="*/ 0 w 46"/>
                <a:gd name="T55" fmla="*/ 0 h 328"/>
                <a:gd name="T56" fmla="*/ 0 w 46"/>
                <a:gd name="T57" fmla="*/ 0 h 328"/>
                <a:gd name="T58" fmla="*/ 0 w 46"/>
                <a:gd name="T59" fmla="*/ 0 h 328"/>
                <a:gd name="T60" fmla="*/ 0 w 46"/>
                <a:gd name="T61" fmla="*/ 0 h 328"/>
                <a:gd name="T62" fmla="*/ 0 w 46"/>
                <a:gd name="T63" fmla="*/ 0 h 328"/>
                <a:gd name="T64" fmla="*/ 0 w 46"/>
                <a:gd name="T65" fmla="*/ 0 h 328"/>
                <a:gd name="T66" fmla="*/ 0 w 46"/>
                <a:gd name="T67" fmla="*/ 0 h 328"/>
                <a:gd name="T68" fmla="*/ 0 w 46"/>
                <a:gd name="T69" fmla="*/ 0 h 328"/>
                <a:gd name="T70" fmla="*/ 0 w 46"/>
                <a:gd name="T71" fmla="*/ 0 h 328"/>
                <a:gd name="T72" fmla="*/ 0 w 46"/>
                <a:gd name="T73" fmla="*/ 0 h 328"/>
                <a:gd name="T74" fmla="*/ 0 w 46"/>
                <a:gd name="T75" fmla="*/ 0 h 328"/>
                <a:gd name="T76" fmla="*/ 0 w 46"/>
                <a:gd name="T77" fmla="*/ 0 h 328"/>
                <a:gd name="T78" fmla="*/ 0 w 46"/>
                <a:gd name="T79" fmla="*/ 0 h 328"/>
                <a:gd name="T80" fmla="*/ 0 w 46"/>
                <a:gd name="T81" fmla="*/ 0 h 328"/>
                <a:gd name="T82" fmla="*/ 0 w 46"/>
                <a:gd name="T83" fmla="*/ 0 h 328"/>
                <a:gd name="T84" fmla="*/ 0 w 46"/>
                <a:gd name="T85" fmla="*/ 0 h 328"/>
                <a:gd name="T86" fmla="*/ 0 w 46"/>
                <a:gd name="T87" fmla="*/ 0 h 328"/>
                <a:gd name="T88" fmla="*/ 0 w 46"/>
                <a:gd name="T89" fmla="*/ 0 h 328"/>
                <a:gd name="T90" fmla="*/ 0 w 46"/>
                <a:gd name="T91" fmla="*/ 0 h 328"/>
                <a:gd name="T92" fmla="*/ 0 w 46"/>
                <a:gd name="T93" fmla="*/ 0 h 328"/>
                <a:gd name="T94" fmla="*/ 0 w 46"/>
                <a:gd name="T95" fmla="*/ 0 h 328"/>
                <a:gd name="T96" fmla="*/ 0 w 46"/>
                <a:gd name="T97" fmla="*/ 0 h 328"/>
                <a:gd name="T98" fmla="*/ 0 w 46"/>
                <a:gd name="T99" fmla="*/ 0 h 328"/>
                <a:gd name="T100" fmla="*/ 0 w 46"/>
                <a:gd name="T101" fmla="*/ 0 h 328"/>
                <a:gd name="T102" fmla="*/ 0 w 46"/>
                <a:gd name="T103" fmla="*/ 0 h 328"/>
                <a:gd name="T104" fmla="*/ 0 w 46"/>
                <a:gd name="T105" fmla="*/ 0 h 328"/>
                <a:gd name="T106" fmla="*/ 0 w 46"/>
                <a:gd name="T107" fmla="*/ 0 h 328"/>
                <a:gd name="T108" fmla="*/ 0 w 46"/>
                <a:gd name="T109" fmla="*/ 0 h 328"/>
                <a:gd name="T110" fmla="*/ 0 w 46"/>
                <a:gd name="T111" fmla="*/ 0 h 328"/>
                <a:gd name="T112" fmla="*/ 0 w 46"/>
                <a:gd name="T113" fmla="*/ 0 h 328"/>
                <a:gd name="T114" fmla="*/ 0 w 46"/>
                <a:gd name="T115" fmla="*/ 0 h 328"/>
                <a:gd name="T116" fmla="*/ 0 w 46"/>
                <a:gd name="T117" fmla="*/ 0 h 328"/>
                <a:gd name="T118" fmla="*/ 0 w 46"/>
                <a:gd name="T119" fmla="*/ 0 h 328"/>
                <a:gd name="T120" fmla="*/ 0 w 46"/>
                <a:gd name="T121" fmla="*/ 0 h 328"/>
                <a:gd name="T122" fmla="*/ 0 w 46"/>
                <a:gd name="T123" fmla="*/ 0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"/>
                <a:gd name="T187" fmla="*/ 0 h 328"/>
                <a:gd name="T188" fmla="*/ 46 w 46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" h="328">
                  <a:moveTo>
                    <a:pt x="16" y="0"/>
                  </a:moveTo>
                  <a:lnTo>
                    <a:pt x="22" y="3"/>
                  </a:lnTo>
                  <a:lnTo>
                    <a:pt x="28" y="5"/>
                  </a:lnTo>
                  <a:lnTo>
                    <a:pt x="33" y="9"/>
                  </a:lnTo>
                  <a:lnTo>
                    <a:pt x="38" y="15"/>
                  </a:lnTo>
                  <a:lnTo>
                    <a:pt x="40" y="18"/>
                  </a:lnTo>
                  <a:lnTo>
                    <a:pt x="44" y="23"/>
                  </a:lnTo>
                  <a:lnTo>
                    <a:pt x="45" y="29"/>
                  </a:lnTo>
                  <a:lnTo>
                    <a:pt x="46" y="35"/>
                  </a:lnTo>
                  <a:lnTo>
                    <a:pt x="46" y="41"/>
                  </a:lnTo>
                  <a:lnTo>
                    <a:pt x="46" y="46"/>
                  </a:lnTo>
                  <a:lnTo>
                    <a:pt x="46" y="54"/>
                  </a:lnTo>
                  <a:lnTo>
                    <a:pt x="45" y="60"/>
                  </a:lnTo>
                  <a:lnTo>
                    <a:pt x="43" y="67"/>
                  </a:lnTo>
                  <a:lnTo>
                    <a:pt x="41" y="74"/>
                  </a:lnTo>
                  <a:lnTo>
                    <a:pt x="40" y="81"/>
                  </a:lnTo>
                  <a:lnTo>
                    <a:pt x="39" y="88"/>
                  </a:lnTo>
                  <a:lnTo>
                    <a:pt x="37" y="96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0"/>
                  </a:lnTo>
                  <a:lnTo>
                    <a:pt x="35" y="137"/>
                  </a:lnTo>
                  <a:lnTo>
                    <a:pt x="38" y="143"/>
                  </a:lnTo>
                  <a:lnTo>
                    <a:pt x="35" y="152"/>
                  </a:lnTo>
                  <a:lnTo>
                    <a:pt x="35" y="162"/>
                  </a:lnTo>
                  <a:lnTo>
                    <a:pt x="33" y="170"/>
                  </a:lnTo>
                  <a:lnTo>
                    <a:pt x="33" y="180"/>
                  </a:lnTo>
                  <a:lnTo>
                    <a:pt x="32" y="189"/>
                  </a:lnTo>
                  <a:lnTo>
                    <a:pt x="32" y="198"/>
                  </a:lnTo>
                  <a:lnTo>
                    <a:pt x="32" y="208"/>
                  </a:lnTo>
                  <a:lnTo>
                    <a:pt x="32" y="219"/>
                  </a:lnTo>
                  <a:lnTo>
                    <a:pt x="30" y="228"/>
                  </a:lnTo>
                  <a:lnTo>
                    <a:pt x="29" y="238"/>
                  </a:lnTo>
                  <a:lnTo>
                    <a:pt x="28" y="247"/>
                  </a:lnTo>
                  <a:lnTo>
                    <a:pt x="28" y="258"/>
                  </a:lnTo>
                  <a:lnTo>
                    <a:pt x="27" y="268"/>
                  </a:lnTo>
                  <a:lnTo>
                    <a:pt x="26" y="279"/>
                  </a:lnTo>
                  <a:lnTo>
                    <a:pt x="23" y="287"/>
                  </a:lnTo>
                  <a:lnTo>
                    <a:pt x="23" y="298"/>
                  </a:lnTo>
                  <a:lnTo>
                    <a:pt x="21" y="304"/>
                  </a:lnTo>
                  <a:lnTo>
                    <a:pt x="18" y="312"/>
                  </a:lnTo>
                  <a:lnTo>
                    <a:pt x="16" y="320"/>
                  </a:lnTo>
                  <a:lnTo>
                    <a:pt x="14" y="328"/>
                  </a:lnTo>
                  <a:lnTo>
                    <a:pt x="10" y="308"/>
                  </a:lnTo>
                  <a:lnTo>
                    <a:pt x="6" y="288"/>
                  </a:lnTo>
                  <a:lnTo>
                    <a:pt x="4" y="268"/>
                  </a:lnTo>
                  <a:lnTo>
                    <a:pt x="3" y="247"/>
                  </a:lnTo>
                  <a:lnTo>
                    <a:pt x="0" y="226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0" y="120"/>
                  </a:lnTo>
                  <a:lnTo>
                    <a:pt x="2" y="99"/>
                  </a:lnTo>
                  <a:lnTo>
                    <a:pt x="4" y="77"/>
                  </a:lnTo>
                  <a:lnTo>
                    <a:pt x="6" y="57"/>
                  </a:lnTo>
                  <a:lnTo>
                    <a:pt x="9" y="36"/>
                  </a:lnTo>
                  <a:lnTo>
                    <a:pt x="11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3" name="Freeform 439"/>
            <p:cNvSpPr>
              <a:spLocks/>
            </p:cNvSpPr>
            <p:nvPr/>
          </p:nvSpPr>
          <p:spPr bwMode="auto">
            <a:xfrm>
              <a:off x="7090" y="3792"/>
              <a:ext cx="13" cy="85"/>
            </a:xfrm>
            <a:custGeom>
              <a:avLst/>
              <a:gdLst>
                <a:gd name="T0" fmla="*/ 0 w 56"/>
                <a:gd name="T1" fmla="*/ 0 h 342"/>
                <a:gd name="T2" fmla="*/ 0 w 56"/>
                <a:gd name="T3" fmla="*/ 0 h 342"/>
                <a:gd name="T4" fmla="*/ 0 w 56"/>
                <a:gd name="T5" fmla="*/ 0 h 342"/>
                <a:gd name="T6" fmla="*/ 0 w 56"/>
                <a:gd name="T7" fmla="*/ 0 h 342"/>
                <a:gd name="T8" fmla="*/ 0 w 56"/>
                <a:gd name="T9" fmla="*/ 0 h 342"/>
                <a:gd name="T10" fmla="*/ 0 w 56"/>
                <a:gd name="T11" fmla="*/ 0 h 342"/>
                <a:gd name="T12" fmla="*/ 0 w 56"/>
                <a:gd name="T13" fmla="*/ 0 h 342"/>
                <a:gd name="T14" fmla="*/ 0 w 56"/>
                <a:gd name="T15" fmla="*/ 0 h 342"/>
                <a:gd name="T16" fmla="*/ 0 w 56"/>
                <a:gd name="T17" fmla="*/ 0 h 342"/>
                <a:gd name="T18" fmla="*/ 0 w 56"/>
                <a:gd name="T19" fmla="*/ 0 h 342"/>
                <a:gd name="T20" fmla="*/ 0 w 56"/>
                <a:gd name="T21" fmla="*/ 0 h 342"/>
                <a:gd name="T22" fmla="*/ 0 w 56"/>
                <a:gd name="T23" fmla="*/ 0 h 342"/>
                <a:gd name="T24" fmla="*/ 0 w 56"/>
                <a:gd name="T25" fmla="*/ 0 h 342"/>
                <a:gd name="T26" fmla="*/ 0 w 56"/>
                <a:gd name="T27" fmla="*/ 0 h 342"/>
                <a:gd name="T28" fmla="*/ 0 w 56"/>
                <a:gd name="T29" fmla="*/ 0 h 342"/>
                <a:gd name="T30" fmla="*/ 0 w 56"/>
                <a:gd name="T31" fmla="*/ 0 h 342"/>
                <a:gd name="T32" fmla="*/ 0 w 56"/>
                <a:gd name="T33" fmla="*/ 0 h 342"/>
                <a:gd name="T34" fmla="*/ 0 w 56"/>
                <a:gd name="T35" fmla="*/ 0 h 342"/>
                <a:gd name="T36" fmla="*/ 0 w 56"/>
                <a:gd name="T37" fmla="*/ 0 h 342"/>
                <a:gd name="T38" fmla="*/ 0 w 56"/>
                <a:gd name="T39" fmla="*/ 0 h 342"/>
                <a:gd name="T40" fmla="*/ 0 w 56"/>
                <a:gd name="T41" fmla="*/ 0 h 342"/>
                <a:gd name="T42" fmla="*/ 0 w 56"/>
                <a:gd name="T43" fmla="*/ 0 h 342"/>
                <a:gd name="T44" fmla="*/ 0 w 56"/>
                <a:gd name="T45" fmla="*/ 0 h 342"/>
                <a:gd name="T46" fmla="*/ 0 w 56"/>
                <a:gd name="T47" fmla="*/ 0 h 342"/>
                <a:gd name="T48" fmla="*/ 0 w 56"/>
                <a:gd name="T49" fmla="*/ 0 h 342"/>
                <a:gd name="T50" fmla="*/ 0 w 56"/>
                <a:gd name="T51" fmla="*/ 0 h 342"/>
                <a:gd name="T52" fmla="*/ 0 w 56"/>
                <a:gd name="T53" fmla="*/ 0 h 342"/>
                <a:gd name="T54" fmla="*/ 0 w 56"/>
                <a:gd name="T55" fmla="*/ 0 h 342"/>
                <a:gd name="T56" fmla="*/ 0 w 56"/>
                <a:gd name="T57" fmla="*/ 0 h 342"/>
                <a:gd name="T58" fmla="*/ 0 w 56"/>
                <a:gd name="T59" fmla="*/ 0 h 342"/>
                <a:gd name="T60" fmla="*/ 0 w 56"/>
                <a:gd name="T61" fmla="*/ 0 h 342"/>
                <a:gd name="T62" fmla="*/ 0 w 56"/>
                <a:gd name="T63" fmla="*/ 0 h 342"/>
                <a:gd name="T64" fmla="*/ 0 w 56"/>
                <a:gd name="T65" fmla="*/ 0 h 342"/>
                <a:gd name="T66" fmla="*/ 0 w 56"/>
                <a:gd name="T67" fmla="*/ 0 h 342"/>
                <a:gd name="T68" fmla="*/ 0 w 56"/>
                <a:gd name="T69" fmla="*/ 0 h 342"/>
                <a:gd name="T70" fmla="*/ 0 w 56"/>
                <a:gd name="T71" fmla="*/ 0 h 342"/>
                <a:gd name="T72" fmla="*/ 0 w 56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342"/>
                <a:gd name="T113" fmla="*/ 56 w 56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342">
                  <a:moveTo>
                    <a:pt x="19" y="0"/>
                  </a:moveTo>
                  <a:lnTo>
                    <a:pt x="25" y="0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1" y="24"/>
                  </a:lnTo>
                  <a:lnTo>
                    <a:pt x="52" y="27"/>
                  </a:lnTo>
                  <a:lnTo>
                    <a:pt x="53" y="34"/>
                  </a:lnTo>
                  <a:lnTo>
                    <a:pt x="55" y="39"/>
                  </a:lnTo>
                  <a:lnTo>
                    <a:pt x="56" y="45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3" y="80"/>
                  </a:lnTo>
                  <a:lnTo>
                    <a:pt x="52" y="89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2"/>
                  </a:lnTo>
                  <a:lnTo>
                    <a:pt x="45" y="141"/>
                  </a:lnTo>
                  <a:lnTo>
                    <a:pt x="45" y="152"/>
                  </a:lnTo>
                  <a:lnTo>
                    <a:pt x="45" y="165"/>
                  </a:lnTo>
                  <a:lnTo>
                    <a:pt x="45" y="178"/>
                  </a:lnTo>
                  <a:lnTo>
                    <a:pt x="46" y="191"/>
                  </a:lnTo>
                  <a:lnTo>
                    <a:pt x="46" y="203"/>
                  </a:lnTo>
                  <a:lnTo>
                    <a:pt x="46" y="215"/>
                  </a:lnTo>
                  <a:lnTo>
                    <a:pt x="46" y="227"/>
                  </a:lnTo>
                  <a:lnTo>
                    <a:pt x="47" y="242"/>
                  </a:lnTo>
                  <a:lnTo>
                    <a:pt x="47" y="253"/>
                  </a:lnTo>
                  <a:lnTo>
                    <a:pt x="47" y="266"/>
                  </a:lnTo>
                  <a:lnTo>
                    <a:pt x="47" y="278"/>
                  </a:lnTo>
                  <a:lnTo>
                    <a:pt x="47" y="291"/>
                  </a:lnTo>
                  <a:lnTo>
                    <a:pt x="47" y="303"/>
                  </a:lnTo>
                  <a:lnTo>
                    <a:pt x="47" y="316"/>
                  </a:lnTo>
                  <a:lnTo>
                    <a:pt x="47" y="329"/>
                  </a:lnTo>
                  <a:lnTo>
                    <a:pt x="47" y="342"/>
                  </a:lnTo>
                  <a:lnTo>
                    <a:pt x="33" y="332"/>
                  </a:lnTo>
                  <a:lnTo>
                    <a:pt x="23" y="323"/>
                  </a:lnTo>
                  <a:lnTo>
                    <a:pt x="15" y="311"/>
                  </a:lnTo>
                  <a:lnTo>
                    <a:pt x="10" y="299"/>
                  </a:lnTo>
                  <a:lnTo>
                    <a:pt x="5" y="285"/>
                  </a:lnTo>
                  <a:lnTo>
                    <a:pt x="3" y="271"/>
                  </a:lnTo>
                  <a:lnTo>
                    <a:pt x="3" y="256"/>
                  </a:lnTo>
                  <a:lnTo>
                    <a:pt x="3" y="240"/>
                  </a:lnTo>
                  <a:lnTo>
                    <a:pt x="3" y="224"/>
                  </a:lnTo>
                  <a:lnTo>
                    <a:pt x="3" y="207"/>
                  </a:lnTo>
                  <a:lnTo>
                    <a:pt x="3" y="190"/>
                  </a:lnTo>
                  <a:lnTo>
                    <a:pt x="5" y="173"/>
                  </a:lnTo>
                  <a:lnTo>
                    <a:pt x="6" y="156"/>
                  </a:lnTo>
                  <a:lnTo>
                    <a:pt x="8" y="141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5" y="104"/>
                  </a:lnTo>
                  <a:lnTo>
                    <a:pt x="4" y="98"/>
                  </a:lnTo>
                  <a:lnTo>
                    <a:pt x="3" y="91"/>
                  </a:lnTo>
                  <a:lnTo>
                    <a:pt x="3" y="85"/>
                  </a:lnTo>
                  <a:lnTo>
                    <a:pt x="3" y="77"/>
                  </a:lnTo>
                  <a:lnTo>
                    <a:pt x="2" y="71"/>
                  </a:lnTo>
                  <a:lnTo>
                    <a:pt x="2" y="63"/>
                  </a:lnTo>
                  <a:lnTo>
                    <a:pt x="2" y="57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4" name="Freeform 440"/>
            <p:cNvSpPr>
              <a:spLocks/>
            </p:cNvSpPr>
            <p:nvPr/>
          </p:nvSpPr>
          <p:spPr bwMode="auto">
            <a:xfrm>
              <a:off x="7110" y="3792"/>
              <a:ext cx="33" cy="23"/>
            </a:xfrm>
            <a:custGeom>
              <a:avLst/>
              <a:gdLst>
                <a:gd name="T0" fmla="*/ 0 w 130"/>
                <a:gd name="T1" fmla="*/ 0 h 92"/>
                <a:gd name="T2" fmla="*/ 0 w 130"/>
                <a:gd name="T3" fmla="*/ 0 h 92"/>
                <a:gd name="T4" fmla="*/ 0 w 130"/>
                <a:gd name="T5" fmla="*/ 0 h 92"/>
                <a:gd name="T6" fmla="*/ 0 w 130"/>
                <a:gd name="T7" fmla="*/ 0 h 92"/>
                <a:gd name="T8" fmla="*/ 0 w 130"/>
                <a:gd name="T9" fmla="*/ 0 h 92"/>
                <a:gd name="T10" fmla="*/ 0 w 130"/>
                <a:gd name="T11" fmla="*/ 0 h 92"/>
                <a:gd name="T12" fmla="*/ 0 w 130"/>
                <a:gd name="T13" fmla="*/ 0 h 92"/>
                <a:gd name="T14" fmla="*/ 0 w 130"/>
                <a:gd name="T15" fmla="*/ 0 h 92"/>
                <a:gd name="T16" fmla="*/ 0 w 130"/>
                <a:gd name="T17" fmla="*/ 0 h 92"/>
                <a:gd name="T18" fmla="*/ 0 w 130"/>
                <a:gd name="T19" fmla="*/ 0 h 92"/>
                <a:gd name="T20" fmla="*/ 0 w 130"/>
                <a:gd name="T21" fmla="*/ 0 h 92"/>
                <a:gd name="T22" fmla="*/ 0 w 130"/>
                <a:gd name="T23" fmla="*/ 0 h 92"/>
                <a:gd name="T24" fmla="*/ 0 w 130"/>
                <a:gd name="T25" fmla="*/ 0 h 92"/>
                <a:gd name="T26" fmla="*/ 0 w 130"/>
                <a:gd name="T27" fmla="*/ 0 h 92"/>
                <a:gd name="T28" fmla="*/ 0 w 130"/>
                <a:gd name="T29" fmla="*/ 0 h 92"/>
                <a:gd name="T30" fmla="*/ 0 w 130"/>
                <a:gd name="T31" fmla="*/ 0 h 92"/>
                <a:gd name="T32" fmla="*/ 0 w 130"/>
                <a:gd name="T33" fmla="*/ 0 h 92"/>
                <a:gd name="T34" fmla="*/ 0 w 130"/>
                <a:gd name="T35" fmla="*/ 0 h 92"/>
                <a:gd name="T36" fmla="*/ 0 w 130"/>
                <a:gd name="T37" fmla="*/ 0 h 92"/>
                <a:gd name="T38" fmla="*/ 0 w 130"/>
                <a:gd name="T39" fmla="*/ 0 h 92"/>
                <a:gd name="T40" fmla="*/ 0 w 130"/>
                <a:gd name="T41" fmla="*/ 0 h 92"/>
                <a:gd name="T42" fmla="*/ 0 w 130"/>
                <a:gd name="T43" fmla="*/ 0 h 92"/>
                <a:gd name="T44" fmla="*/ 0 w 130"/>
                <a:gd name="T45" fmla="*/ 0 h 92"/>
                <a:gd name="T46" fmla="*/ 0 w 130"/>
                <a:gd name="T47" fmla="*/ 0 h 92"/>
                <a:gd name="T48" fmla="*/ 0 w 130"/>
                <a:gd name="T49" fmla="*/ 0 h 92"/>
                <a:gd name="T50" fmla="*/ 0 w 130"/>
                <a:gd name="T51" fmla="*/ 0 h 92"/>
                <a:gd name="T52" fmla="*/ 0 w 130"/>
                <a:gd name="T53" fmla="*/ 0 h 92"/>
                <a:gd name="T54" fmla="*/ 0 w 130"/>
                <a:gd name="T55" fmla="*/ 0 h 92"/>
                <a:gd name="T56" fmla="*/ 0 w 130"/>
                <a:gd name="T57" fmla="*/ 0 h 92"/>
                <a:gd name="T58" fmla="*/ 0 w 130"/>
                <a:gd name="T59" fmla="*/ 0 h 92"/>
                <a:gd name="T60" fmla="*/ 0 w 130"/>
                <a:gd name="T61" fmla="*/ 0 h 92"/>
                <a:gd name="T62" fmla="*/ 0 w 130"/>
                <a:gd name="T63" fmla="*/ 0 h 92"/>
                <a:gd name="T64" fmla="*/ 0 w 130"/>
                <a:gd name="T65" fmla="*/ 0 h 92"/>
                <a:gd name="T66" fmla="*/ 0 w 130"/>
                <a:gd name="T67" fmla="*/ 0 h 92"/>
                <a:gd name="T68" fmla="*/ 0 w 130"/>
                <a:gd name="T69" fmla="*/ 0 h 92"/>
                <a:gd name="T70" fmla="*/ 0 w 130"/>
                <a:gd name="T71" fmla="*/ 0 h 92"/>
                <a:gd name="T72" fmla="*/ 0 w 130"/>
                <a:gd name="T73" fmla="*/ 0 h 92"/>
                <a:gd name="T74" fmla="*/ 0 w 130"/>
                <a:gd name="T75" fmla="*/ 0 h 92"/>
                <a:gd name="T76" fmla="*/ 0 w 130"/>
                <a:gd name="T77" fmla="*/ 0 h 92"/>
                <a:gd name="T78" fmla="*/ 0 w 130"/>
                <a:gd name="T79" fmla="*/ 0 h 92"/>
                <a:gd name="T80" fmla="*/ 0 w 130"/>
                <a:gd name="T81" fmla="*/ 0 h 92"/>
                <a:gd name="T82" fmla="*/ 0 w 130"/>
                <a:gd name="T83" fmla="*/ 0 h 92"/>
                <a:gd name="T84" fmla="*/ 0 w 130"/>
                <a:gd name="T85" fmla="*/ 0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92"/>
                <a:gd name="T131" fmla="*/ 130 w 130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92">
                  <a:moveTo>
                    <a:pt x="26" y="0"/>
                  </a:moveTo>
                  <a:lnTo>
                    <a:pt x="29" y="4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46" y="7"/>
                  </a:lnTo>
                  <a:lnTo>
                    <a:pt x="51" y="5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71" y="6"/>
                  </a:lnTo>
                  <a:lnTo>
                    <a:pt x="70" y="13"/>
                  </a:lnTo>
                  <a:lnTo>
                    <a:pt x="65" y="18"/>
                  </a:lnTo>
                  <a:lnTo>
                    <a:pt x="59" y="22"/>
                  </a:lnTo>
                  <a:lnTo>
                    <a:pt x="53" y="27"/>
                  </a:lnTo>
                  <a:lnTo>
                    <a:pt x="61" y="27"/>
                  </a:lnTo>
                  <a:lnTo>
                    <a:pt x="68" y="24"/>
                  </a:lnTo>
                  <a:lnTo>
                    <a:pt x="75" y="21"/>
                  </a:lnTo>
                  <a:lnTo>
                    <a:pt x="83" y="17"/>
                  </a:lnTo>
                  <a:lnTo>
                    <a:pt x="92" y="11"/>
                  </a:lnTo>
                  <a:lnTo>
                    <a:pt x="100" y="6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117" y="6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1" y="25"/>
                  </a:lnTo>
                  <a:lnTo>
                    <a:pt x="110" y="23"/>
                  </a:lnTo>
                  <a:lnTo>
                    <a:pt x="100" y="25"/>
                  </a:lnTo>
                  <a:lnTo>
                    <a:pt x="89" y="32"/>
                  </a:lnTo>
                  <a:lnTo>
                    <a:pt x="80" y="37"/>
                  </a:lnTo>
                  <a:lnTo>
                    <a:pt x="82" y="42"/>
                  </a:lnTo>
                  <a:lnTo>
                    <a:pt x="88" y="44"/>
                  </a:lnTo>
                  <a:lnTo>
                    <a:pt x="96" y="40"/>
                  </a:lnTo>
                  <a:lnTo>
                    <a:pt x="104" y="37"/>
                  </a:lnTo>
                  <a:lnTo>
                    <a:pt x="111" y="35"/>
                  </a:lnTo>
                  <a:lnTo>
                    <a:pt x="118" y="35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8" y="40"/>
                  </a:lnTo>
                  <a:lnTo>
                    <a:pt x="130" y="47"/>
                  </a:lnTo>
                  <a:lnTo>
                    <a:pt x="123" y="48"/>
                  </a:lnTo>
                  <a:lnTo>
                    <a:pt x="117" y="51"/>
                  </a:lnTo>
                  <a:lnTo>
                    <a:pt x="110" y="52"/>
                  </a:lnTo>
                  <a:lnTo>
                    <a:pt x="105" y="56"/>
                  </a:lnTo>
                  <a:lnTo>
                    <a:pt x="98" y="57"/>
                  </a:lnTo>
                  <a:lnTo>
                    <a:pt x="92" y="60"/>
                  </a:lnTo>
                  <a:lnTo>
                    <a:pt x="85" y="63"/>
                  </a:lnTo>
                  <a:lnTo>
                    <a:pt x="80" y="67"/>
                  </a:lnTo>
                  <a:lnTo>
                    <a:pt x="87" y="66"/>
                  </a:lnTo>
                  <a:lnTo>
                    <a:pt x="97" y="65"/>
                  </a:lnTo>
                  <a:lnTo>
                    <a:pt x="106" y="61"/>
                  </a:lnTo>
                  <a:lnTo>
                    <a:pt x="117" y="58"/>
                  </a:lnTo>
                  <a:lnTo>
                    <a:pt x="117" y="62"/>
                  </a:lnTo>
                  <a:lnTo>
                    <a:pt x="118" y="67"/>
                  </a:lnTo>
                  <a:lnTo>
                    <a:pt x="118" y="73"/>
                  </a:lnTo>
                  <a:lnTo>
                    <a:pt x="121" y="77"/>
                  </a:lnTo>
                  <a:lnTo>
                    <a:pt x="114" y="77"/>
                  </a:lnTo>
                  <a:lnTo>
                    <a:pt x="106" y="78"/>
                  </a:lnTo>
                  <a:lnTo>
                    <a:pt x="100" y="79"/>
                  </a:lnTo>
                  <a:lnTo>
                    <a:pt x="94" y="83"/>
                  </a:lnTo>
                  <a:lnTo>
                    <a:pt x="86" y="84"/>
                  </a:lnTo>
                  <a:lnTo>
                    <a:pt x="80" y="87"/>
                  </a:lnTo>
                  <a:lnTo>
                    <a:pt x="73" y="88"/>
                  </a:lnTo>
                  <a:lnTo>
                    <a:pt x="67" y="90"/>
                  </a:lnTo>
                  <a:lnTo>
                    <a:pt x="61" y="91"/>
                  </a:lnTo>
                  <a:lnTo>
                    <a:pt x="53" y="92"/>
                  </a:lnTo>
                  <a:lnTo>
                    <a:pt x="47" y="92"/>
                  </a:lnTo>
                  <a:lnTo>
                    <a:pt x="43" y="92"/>
                  </a:lnTo>
                  <a:lnTo>
                    <a:pt x="37" y="89"/>
                  </a:lnTo>
                  <a:lnTo>
                    <a:pt x="34" y="88"/>
                  </a:lnTo>
                  <a:lnTo>
                    <a:pt x="30" y="83"/>
                  </a:lnTo>
                  <a:lnTo>
                    <a:pt x="28" y="77"/>
                  </a:lnTo>
                  <a:lnTo>
                    <a:pt x="20" y="80"/>
                  </a:lnTo>
                  <a:lnTo>
                    <a:pt x="12" y="76"/>
                  </a:lnTo>
                  <a:lnTo>
                    <a:pt x="9" y="70"/>
                  </a:lnTo>
                  <a:lnTo>
                    <a:pt x="5" y="65"/>
                  </a:lnTo>
                  <a:lnTo>
                    <a:pt x="3" y="58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3" y="17"/>
                  </a:lnTo>
                  <a:lnTo>
                    <a:pt x="5" y="10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5" name="Freeform 441"/>
            <p:cNvSpPr>
              <a:spLocks/>
            </p:cNvSpPr>
            <p:nvPr/>
          </p:nvSpPr>
          <p:spPr bwMode="auto">
            <a:xfrm>
              <a:off x="7016" y="3794"/>
              <a:ext cx="16" cy="88"/>
            </a:xfrm>
            <a:custGeom>
              <a:avLst/>
              <a:gdLst>
                <a:gd name="T0" fmla="*/ 0 w 64"/>
                <a:gd name="T1" fmla="*/ 0 h 354"/>
                <a:gd name="T2" fmla="*/ 0 w 64"/>
                <a:gd name="T3" fmla="*/ 0 h 354"/>
                <a:gd name="T4" fmla="*/ 0 w 64"/>
                <a:gd name="T5" fmla="*/ 0 h 354"/>
                <a:gd name="T6" fmla="*/ 0 w 64"/>
                <a:gd name="T7" fmla="*/ 0 h 354"/>
                <a:gd name="T8" fmla="*/ 0 w 64"/>
                <a:gd name="T9" fmla="*/ 0 h 354"/>
                <a:gd name="T10" fmla="*/ 0 w 64"/>
                <a:gd name="T11" fmla="*/ 0 h 354"/>
                <a:gd name="T12" fmla="*/ 0 w 64"/>
                <a:gd name="T13" fmla="*/ 0 h 354"/>
                <a:gd name="T14" fmla="*/ 0 w 64"/>
                <a:gd name="T15" fmla="*/ 0 h 354"/>
                <a:gd name="T16" fmla="*/ 0 w 64"/>
                <a:gd name="T17" fmla="*/ 0 h 354"/>
                <a:gd name="T18" fmla="*/ 0 w 64"/>
                <a:gd name="T19" fmla="*/ 0 h 354"/>
                <a:gd name="T20" fmla="*/ 0 w 64"/>
                <a:gd name="T21" fmla="*/ 0 h 354"/>
                <a:gd name="T22" fmla="*/ 0 w 64"/>
                <a:gd name="T23" fmla="*/ 0 h 354"/>
                <a:gd name="T24" fmla="*/ 0 w 64"/>
                <a:gd name="T25" fmla="*/ 0 h 354"/>
                <a:gd name="T26" fmla="*/ 0 w 64"/>
                <a:gd name="T27" fmla="*/ 0 h 354"/>
                <a:gd name="T28" fmla="*/ 0 w 64"/>
                <a:gd name="T29" fmla="*/ 0 h 354"/>
                <a:gd name="T30" fmla="*/ 0 w 64"/>
                <a:gd name="T31" fmla="*/ 0 h 354"/>
                <a:gd name="T32" fmla="*/ 0 w 64"/>
                <a:gd name="T33" fmla="*/ 0 h 354"/>
                <a:gd name="T34" fmla="*/ 0 w 64"/>
                <a:gd name="T35" fmla="*/ 0 h 354"/>
                <a:gd name="T36" fmla="*/ 0 w 64"/>
                <a:gd name="T37" fmla="*/ 0 h 354"/>
                <a:gd name="T38" fmla="*/ 0 w 64"/>
                <a:gd name="T39" fmla="*/ 0 h 354"/>
                <a:gd name="T40" fmla="*/ 0 w 64"/>
                <a:gd name="T41" fmla="*/ 0 h 354"/>
                <a:gd name="T42" fmla="*/ 0 w 64"/>
                <a:gd name="T43" fmla="*/ 0 h 354"/>
                <a:gd name="T44" fmla="*/ 0 w 64"/>
                <a:gd name="T45" fmla="*/ 0 h 354"/>
                <a:gd name="T46" fmla="*/ 0 w 64"/>
                <a:gd name="T47" fmla="*/ 0 h 354"/>
                <a:gd name="T48" fmla="*/ 0 w 64"/>
                <a:gd name="T49" fmla="*/ 0 h 354"/>
                <a:gd name="T50" fmla="*/ 0 w 64"/>
                <a:gd name="T51" fmla="*/ 0 h 354"/>
                <a:gd name="T52" fmla="*/ 0 w 64"/>
                <a:gd name="T53" fmla="*/ 0 h 354"/>
                <a:gd name="T54" fmla="*/ 0 w 64"/>
                <a:gd name="T55" fmla="*/ 0 h 354"/>
                <a:gd name="T56" fmla="*/ 0 w 64"/>
                <a:gd name="T57" fmla="*/ 0 h 354"/>
                <a:gd name="T58" fmla="*/ 0 w 64"/>
                <a:gd name="T59" fmla="*/ 0 h 354"/>
                <a:gd name="T60" fmla="*/ 0 w 64"/>
                <a:gd name="T61" fmla="*/ 0 h 354"/>
                <a:gd name="T62" fmla="*/ 0 w 64"/>
                <a:gd name="T63" fmla="*/ 0 h 354"/>
                <a:gd name="T64" fmla="*/ 0 w 64"/>
                <a:gd name="T65" fmla="*/ 0 h 354"/>
                <a:gd name="T66" fmla="*/ 0 w 64"/>
                <a:gd name="T67" fmla="*/ 0 h 354"/>
                <a:gd name="T68" fmla="*/ 0 w 64"/>
                <a:gd name="T69" fmla="*/ 0 h 354"/>
                <a:gd name="T70" fmla="*/ 0 w 64"/>
                <a:gd name="T71" fmla="*/ 0 h 354"/>
                <a:gd name="T72" fmla="*/ 0 w 64"/>
                <a:gd name="T73" fmla="*/ 0 h 354"/>
                <a:gd name="T74" fmla="*/ 0 w 64"/>
                <a:gd name="T75" fmla="*/ 0 h 354"/>
                <a:gd name="T76" fmla="*/ 0 w 64"/>
                <a:gd name="T77" fmla="*/ 0 h 35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354"/>
                <a:gd name="T119" fmla="*/ 64 w 64"/>
                <a:gd name="T120" fmla="*/ 354 h 35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354">
                  <a:moveTo>
                    <a:pt x="38" y="0"/>
                  </a:moveTo>
                  <a:lnTo>
                    <a:pt x="44" y="1"/>
                  </a:lnTo>
                  <a:lnTo>
                    <a:pt x="50" y="2"/>
                  </a:lnTo>
                  <a:lnTo>
                    <a:pt x="56" y="3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14"/>
                  </a:lnTo>
                  <a:lnTo>
                    <a:pt x="53" y="30"/>
                  </a:lnTo>
                  <a:lnTo>
                    <a:pt x="56" y="49"/>
                  </a:lnTo>
                  <a:lnTo>
                    <a:pt x="57" y="66"/>
                  </a:lnTo>
                  <a:lnTo>
                    <a:pt x="58" y="84"/>
                  </a:lnTo>
                  <a:lnTo>
                    <a:pt x="57" y="102"/>
                  </a:lnTo>
                  <a:lnTo>
                    <a:pt x="57" y="121"/>
                  </a:lnTo>
                  <a:lnTo>
                    <a:pt x="56" y="139"/>
                  </a:lnTo>
                  <a:lnTo>
                    <a:pt x="56" y="158"/>
                  </a:lnTo>
                  <a:lnTo>
                    <a:pt x="54" y="175"/>
                  </a:lnTo>
                  <a:lnTo>
                    <a:pt x="53" y="195"/>
                  </a:lnTo>
                  <a:lnTo>
                    <a:pt x="52" y="212"/>
                  </a:lnTo>
                  <a:lnTo>
                    <a:pt x="52" y="230"/>
                  </a:lnTo>
                  <a:lnTo>
                    <a:pt x="51" y="249"/>
                  </a:lnTo>
                  <a:lnTo>
                    <a:pt x="52" y="267"/>
                  </a:lnTo>
                  <a:lnTo>
                    <a:pt x="52" y="284"/>
                  </a:lnTo>
                  <a:lnTo>
                    <a:pt x="54" y="303"/>
                  </a:lnTo>
                  <a:lnTo>
                    <a:pt x="51" y="311"/>
                  </a:lnTo>
                  <a:lnTo>
                    <a:pt x="51" y="320"/>
                  </a:lnTo>
                  <a:lnTo>
                    <a:pt x="52" y="328"/>
                  </a:lnTo>
                  <a:lnTo>
                    <a:pt x="51" y="336"/>
                  </a:lnTo>
                  <a:lnTo>
                    <a:pt x="44" y="334"/>
                  </a:lnTo>
                  <a:lnTo>
                    <a:pt x="40" y="338"/>
                  </a:lnTo>
                  <a:lnTo>
                    <a:pt x="38" y="342"/>
                  </a:lnTo>
                  <a:lnTo>
                    <a:pt x="38" y="346"/>
                  </a:lnTo>
                  <a:lnTo>
                    <a:pt x="38" y="350"/>
                  </a:lnTo>
                  <a:lnTo>
                    <a:pt x="40" y="354"/>
                  </a:lnTo>
                  <a:lnTo>
                    <a:pt x="30" y="354"/>
                  </a:lnTo>
                  <a:lnTo>
                    <a:pt x="22" y="352"/>
                  </a:lnTo>
                  <a:lnTo>
                    <a:pt x="16" y="348"/>
                  </a:lnTo>
                  <a:lnTo>
                    <a:pt x="12" y="345"/>
                  </a:lnTo>
                  <a:lnTo>
                    <a:pt x="10" y="340"/>
                  </a:lnTo>
                  <a:lnTo>
                    <a:pt x="7" y="334"/>
                  </a:lnTo>
                  <a:lnTo>
                    <a:pt x="5" y="328"/>
                  </a:lnTo>
                  <a:lnTo>
                    <a:pt x="5" y="321"/>
                  </a:lnTo>
                  <a:lnTo>
                    <a:pt x="4" y="314"/>
                  </a:lnTo>
                  <a:lnTo>
                    <a:pt x="3" y="308"/>
                  </a:lnTo>
                  <a:lnTo>
                    <a:pt x="3" y="302"/>
                  </a:lnTo>
                  <a:lnTo>
                    <a:pt x="3" y="296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8"/>
                  </a:lnTo>
                  <a:lnTo>
                    <a:pt x="4" y="271"/>
                  </a:lnTo>
                  <a:lnTo>
                    <a:pt x="4" y="265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9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1" y="200"/>
                  </a:lnTo>
                  <a:lnTo>
                    <a:pt x="1" y="185"/>
                  </a:lnTo>
                  <a:lnTo>
                    <a:pt x="3" y="171"/>
                  </a:lnTo>
                  <a:lnTo>
                    <a:pt x="1" y="155"/>
                  </a:lnTo>
                  <a:lnTo>
                    <a:pt x="1" y="141"/>
                  </a:lnTo>
                  <a:lnTo>
                    <a:pt x="1" y="125"/>
                  </a:lnTo>
                  <a:lnTo>
                    <a:pt x="1" y="111"/>
                  </a:lnTo>
                  <a:lnTo>
                    <a:pt x="1" y="96"/>
                  </a:lnTo>
                  <a:lnTo>
                    <a:pt x="1" y="81"/>
                  </a:lnTo>
                  <a:lnTo>
                    <a:pt x="1" y="67"/>
                  </a:lnTo>
                  <a:lnTo>
                    <a:pt x="4" y="53"/>
                  </a:lnTo>
                  <a:lnTo>
                    <a:pt x="6" y="39"/>
                  </a:lnTo>
                  <a:lnTo>
                    <a:pt x="10" y="27"/>
                  </a:lnTo>
                  <a:lnTo>
                    <a:pt x="13" y="1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6" name="Freeform 442"/>
            <p:cNvSpPr>
              <a:spLocks/>
            </p:cNvSpPr>
            <p:nvPr/>
          </p:nvSpPr>
          <p:spPr bwMode="auto">
            <a:xfrm>
              <a:off x="7040" y="3795"/>
              <a:ext cx="42" cy="27"/>
            </a:xfrm>
            <a:custGeom>
              <a:avLst/>
              <a:gdLst>
                <a:gd name="T0" fmla="*/ 0 w 171"/>
                <a:gd name="T1" fmla="*/ 0 h 108"/>
                <a:gd name="T2" fmla="*/ 0 w 171"/>
                <a:gd name="T3" fmla="*/ 0 h 108"/>
                <a:gd name="T4" fmla="*/ 0 w 171"/>
                <a:gd name="T5" fmla="*/ 0 h 108"/>
                <a:gd name="T6" fmla="*/ 0 w 171"/>
                <a:gd name="T7" fmla="*/ 0 h 108"/>
                <a:gd name="T8" fmla="*/ 0 w 171"/>
                <a:gd name="T9" fmla="*/ 0 h 108"/>
                <a:gd name="T10" fmla="*/ 0 w 171"/>
                <a:gd name="T11" fmla="*/ 0 h 108"/>
                <a:gd name="T12" fmla="*/ 0 w 171"/>
                <a:gd name="T13" fmla="*/ 0 h 108"/>
                <a:gd name="T14" fmla="*/ 0 w 171"/>
                <a:gd name="T15" fmla="*/ 0 h 108"/>
                <a:gd name="T16" fmla="*/ 0 w 171"/>
                <a:gd name="T17" fmla="*/ 0 h 108"/>
                <a:gd name="T18" fmla="*/ 0 w 171"/>
                <a:gd name="T19" fmla="*/ 0 h 108"/>
                <a:gd name="T20" fmla="*/ 0 w 171"/>
                <a:gd name="T21" fmla="*/ 0 h 108"/>
                <a:gd name="T22" fmla="*/ 0 w 171"/>
                <a:gd name="T23" fmla="*/ 0 h 108"/>
                <a:gd name="T24" fmla="*/ 0 w 171"/>
                <a:gd name="T25" fmla="*/ 0 h 108"/>
                <a:gd name="T26" fmla="*/ 0 w 171"/>
                <a:gd name="T27" fmla="*/ 0 h 108"/>
                <a:gd name="T28" fmla="*/ 0 w 171"/>
                <a:gd name="T29" fmla="*/ 0 h 108"/>
                <a:gd name="T30" fmla="*/ 0 w 171"/>
                <a:gd name="T31" fmla="*/ 0 h 108"/>
                <a:gd name="T32" fmla="*/ 0 w 171"/>
                <a:gd name="T33" fmla="*/ 0 h 108"/>
                <a:gd name="T34" fmla="*/ 0 w 171"/>
                <a:gd name="T35" fmla="*/ 0 h 108"/>
                <a:gd name="T36" fmla="*/ 0 w 171"/>
                <a:gd name="T37" fmla="*/ 0 h 108"/>
                <a:gd name="T38" fmla="*/ 0 w 171"/>
                <a:gd name="T39" fmla="*/ 0 h 108"/>
                <a:gd name="T40" fmla="*/ 0 w 171"/>
                <a:gd name="T41" fmla="*/ 0 h 108"/>
                <a:gd name="T42" fmla="*/ 0 w 171"/>
                <a:gd name="T43" fmla="*/ 0 h 108"/>
                <a:gd name="T44" fmla="*/ 0 w 171"/>
                <a:gd name="T45" fmla="*/ 0 h 108"/>
                <a:gd name="T46" fmla="*/ 0 w 171"/>
                <a:gd name="T47" fmla="*/ 0 h 108"/>
                <a:gd name="T48" fmla="*/ 0 w 171"/>
                <a:gd name="T49" fmla="*/ 0 h 108"/>
                <a:gd name="T50" fmla="*/ 0 w 171"/>
                <a:gd name="T51" fmla="*/ 0 h 108"/>
                <a:gd name="T52" fmla="*/ 0 w 171"/>
                <a:gd name="T53" fmla="*/ 0 h 108"/>
                <a:gd name="T54" fmla="*/ 0 w 171"/>
                <a:gd name="T55" fmla="*/ 0 h 108"/>
                <a:gd name="T56" fmla="*/ 0 w 171"/>
                <a:gd name="T57" fmla="*/ 0 h 108"/>
                <a:gd name="T58" fmla="*/ 0 w 171"/>
                <a:gd name="T59" fmla="*/ 0 h 108"/>
                <a:gd name="T60" fmla="*/ 0 w 171"/>
                <a:gd name="T61" fmla="*/ 0 h 108"/>
                <a:gd name="T62" fmla="*/ 0 w 171"/>
                <a:gd name="T63" fmla="*/ 0 h 108"/>
                <a:gd name="T64" fmla="*/ 0 w 171"/>
                <a:gd name="T65" fmla="*/ 0 h 108"/>
                <a:gd name="T66" fmla="*/ 0 w 171"/>
                <a:gd name="T67" fmla="*/ 0 h 108"/>
                <a:gd name="T68" fmla="*/ 0 w 171"/>
                <a:gd name="T69" fmla="*/ 0 h 108"/>
                <a:gd name="T70" fmla="*/ 0 w 171"/>
                <a:gd name="T71" fmla="*/ 0 h 108"/>
                <a:gd name="T72" fmla="*/ 0 w 171"/>
                <a:gd name="T73" fmla="*/ 0 h 108"/>
                <a:gd name="T74" fmla="*/ 0 w 171"/>
                <a:gd name="T75" fmla="*/ 0 h 108"/>
                <a:gd name="T76" fmla="*/ 0 w 171"/>
                <a:gd name="T77" fmla="*/ 0 h 108"/>
                <a:gd name="T78" fmla="*/ 0 w 171"/>
                <a:gd name="T79" fmla="*/ 0 h 108"/>
                <a:gd name="T80" fmla="*/ 0 w 171"/>
                <a:gd name="T81" fmla="*/ 0 h 108"/>
                <a:gd name="T82" fmla="*/ 0 w 171"/>
                <a:gd name="T83" fmla="*/ 0 h 108"/>
                <a:gd name="T84" fmla="*/ 0 w 171"/>
                <a:gd name="T85" fmla="*/ 0 h 108"/>
                <a:gd name="T86" fmla="*/ 0 w 171"/>
                <a:gd name="T87" fmla="*/ 0 h 108"/>
                <a:gd name="T88" fmla="*/ 0 w 171"/>
                <a:gd name="T89" fmla="*/ 0 h 108"/>
                <a:gd name="T90" fmla="*/ 0 w 171"/>
                <a:gd name="T91" fmla="*/ 0 h 10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1"/>
                <a:gd name="T139" fmla="*/ 0 h 108"/>
                <a:gd name="T140" fmla="*/ 171 w 171"/>
                <a:gd name="T141" fmla="*/ 108 h 10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1" h="108">
                  <a:moveTo>
                    <a:pt x="81" y="0"/>
                  </a:moveTo>
                  <a:lnTo>
                    <a:pt x="84" y="5"/>
                  </a:lnTo>
                  <a:lnTo>
                    <a:pt x="84" y="9"/>
                  </a:lnTo>
                  <a:lnTo>
                    <a:pt x="80" y="15"/>
                  </a:lnTo>
                  <a:lnTo>
                    <a:pt x="78" y="19"/>
                  </a:lnTo>
                  <a:lnTo>
                    <a:pt x="72" y="28"/>
                  </a:lnTo>
                  <a:lnTo>
                    <a:pt x="68" y="35"/>
                  </a:lnTo>
                  <a:lnTo>
                    <a:pt x="74" y="30"/>
                  </a:lnTo>
                  <a:lnTo>
                    <a:pt x="81" y="27"/>
                  </a:lnTo>
                  <a:lnTo>
                    <a:pt x="87" y="21"/>
                  </a:lnTo>
                  <a:lnTo>
                    <a:pt x="96" y="18"/>
                  </a:lnTo>
                  <a:lnTo>
                    <a:pt x="102" y="14"/>
                  </a:lnTo>
                  <a:lnTo>
                    <a:pt x="109" y="9"/>
                  </a:lnTo>
                  <a:lnTo>
                    <a:pt x="116" y="7"/>
                  </a:lnTo>
                  <a:lnTo>
                    <a:pt x="125" y="6"/>
                  </a:lnTo>
                  <a:lnTo>
                    <a:pt x="126" y="11"/>
                  </a:lnTo>
                  <a:lnTo>
                    <a:pt x="127" y="18"/>
                  </a:lnTo>
                  <a:lnTo>
                    <a:pt x="128" y="23"/>
                  </a:lnTo>
                  <a:lnTo>
                    <a:pt x="130" y="29"/>
                  </a:lnTo>
                  <a:lnTo>
                    <a:pt x="122" y="31"/>
                  </a:lnTo>
                  <a:lnTo>
                    <a:pt x="116" y="35"/>
                  </a:lnTo>
                  <a:lnTo>
                    <a:pt x="109" y="41"/>
                  </a:lnTo>
                  <a:lnTo>
                    <a:pt x="103" y="46"/>
                  </a:lnTo>
                  <a:lnTo>
                    <a:pt x="96" y="50"/>
                  </a:lnTo>
                  <a:lnTo>
                    <a:pt x="89" y="56"/>
                  </a:lnTo>
                  <a:lnTo>
                    <a:pt x="81" y="59"/>
                  </a:lnTo>
                  <a:lnTo>
                    <a:pt x="74" y="61"/>
                  </a:lnTo>
                  <a:lnTo>
                    <a:pt x="77" y="64"/>
                  </a:lnTo>
                  <a:lnTo>
                    <a:pt x="84" y="64"/>
                  </a:lnTo>
                  <a:lnTo>
                    <a:pt x="92" y="61"/>
                  </a:lnTo>
                  <a:lnTo>
                    <a:pt x="103" y="58"/>
                  </a:lnTo>
                  <a:lnTo>
                    <a:pt x="113" y="51"/>
                  </a:lnTo>
                  <a:lnTo>
                    <a:pt x="124" y="47"/>
                  </a:lnTo>
                  <a:lnTo>
                    <a:pt x="132" y="42"/>
                  </a:lnTo>
                  <a:lnTo>
                    <a:pt x="140" y="41"/>
                  </a:lnTo>
                  <a:lnTo>
                    <a:pt x="144" y="40"/>
                  </a:lnTo>
                  <a:lnTo>
                    <a:pt x="145" y="42"/>
                  </a:lnTo>
                  <a:lnTo>
                    <a:pt x="144" y="45"/>
                  </a:lnTo>
                  <a:lnTo>
                    <a:pt x="142" y="49"/>
                  </a:lnTo>
                  <a:lnTo>
                    <a:pt x="138" y="55"/>
                  </a:lnTo>
                  <a:lnTo>
                    <a:pt x="133" y="61"/>
                  </a:lnTo>
                  <a:lnTo>
                    <a:pt x="124" y="70"/>
                  </a:lnTo>
                  <a:lnTo>
                    <a:pt x="121" y="74"/>
                  </a:lnTo>
                  <a:lnTo>
                    <a:pt x="121" y="75"/>
                  </a:lnTo>
                  <a:lnTo>
                    <a:pt x="125" y="76"/>
                  </a:lnTo>
                  <a:lnTo>
                    <a:pt x="131" y="74"/>
                  </a:lnTo>
                  <a:lnTo>
                    <a:pt x="138" y="73"/>
                  </a:lnTo>
                  <a:lnTo>
                    <a:pt x="146" y="72"/>
                  </a:lnTo>
                  <a:lnTo>
                    <a:pt x="156" y="72"/>
                  </a:lnTo>
                  <a:lnTo>
                    <a:pt x="161" y="72"/>
                  </a:lnTo>
                  <a:lnTo>
                    <a:pt x="167" y="75"/>
                  </a:lnTo>
                  <a:lnTo>
                    <a:pt x="168" y="80"/>
                  </a:lnTo>
                  <a:lnTo>
                    <a:pt x="171" y="87"/>
                  </a:lnTo>
                  <a:lnTo>
                    <a:pt x="157" y="87"/>
                  </a:lnTo>
                  <a:lnTo>
                    <a:pt x="145" y="90"/>
                  </a:lnTo>
                  <a:lnTo>
                    <a:pt x="132" y="93"/>
                  </a:lnTo>
                  <a:lnTo>
                    <a:pt x="118" y="97"/>
                  </a:lnTo>
                  <a:lnTo>
                    <a:pt x="102" y="100"/>
                  </a:lnTo>
                  <a:lnTo>
                    <a:pt x="86" y="103"/>
                  </a:lnTo>
                  <a:lnTo>
                    <a:pt x="72" y="104"/>
                  </a:lnTo>
                  <a:lnTo>
                    <a:pt x="59" y="108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4" y="89"/>
                  </a:lnTo>
                  <a:lnTo>
                    <a:pt x="2" y="79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8" y="20"/>
                  </a:lnTo>
                  <a:lnTo>
                    <a:pt x="14" y="17"/>
                  </a:lnTo>
                  <a:lnTo>
                    <a:pt x="19" y="14"/>
                  </a:lnTo>
                  <a:lnTo>
                    <a:pt x="24" y="13"/>
                  </a:lnTo>
                  <a:lnTo>
                    <a:pt x="27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6" y="21"/>
                  </a:lnTo>
                  <a:lnTo>
                    <a:pt x="19" y="28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28" y="38"/>
                  </a:lnTo>
                  <a:lnTo>
                    <a:pt x="38" y="36"/>
                  </a:lnTo>
                  <a:lnTo>
                    <a:pt x="45" y="31"/>
                  </a:lnTo>
                  <a:lnTo>
                    <a:pt x="53" y="27"/>
                  </a:lnTo>
                  <a:lnTo>
                    <a:pt x="59" y="19"/>
                  </a:lnTo>
                  <a:lnTo>
                    <a:pt x="65" y="11"/>
                  </a:lnTo>
                  <a:lnTo>
                    <a:pt x="73" y="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7" name="Freeform 443"/>
            <p:cNvSpPr>
              <a:spLocks/>
            </p:cNvSpPr>
            <p:nvPr/>
          </p:nvSpPr>
          <p:spPr bwMode="auto">
            <a:xfrm>
              <a:off x="6961" y="3799"/>
              <a:ext cx="50" cy="31"/>
            </a:xfrm>
            <a:custGeom>
              <a:avLst/>
              <a:gdLst>
                <a:gd name="T0" fmla="*/ 0 w 201"/>
                <a:gd name="T1" fmla="*/ 0 h 124"/>
                <a:gd name="T2" fmla="*/ 0 w 201"/>
                <a:gd name="T3" fmla="*/ 0 h 124"/>
                <a:gd name="T4" fmla="*/ 0 w 201"/>
                <a:gd name="T5" fmla="*/ 0 h 124"/>
                <a:gd name="T6" fmla="*/ 0 w 201"/>
                <a:gd name="T7" fmla="*/ 0 h 124"/>
                <a:gd name="T8" fmla="*/ 0 w 201"/>
                <a:gd name="T9" fmla="*/ 0 h 124"/>
                <a:gd name="T10" fmla="*/ 0 w 201"/>
                <a:gd name="T11" fmla="*/ 0 h 124"/>
                <a:gd name="T12" fmla="*/ 0 w 201"/>
                <a:gd name="T13" fmla="*/ 0 h 124"/>
                <a:gd name="T14" fmla="*/ 0 w 201"/>
                <a:gd name="T15" fmla="*/ 0 h 124"/>
                <a:gd name="T16" fmla="*/ 0 w 201"/>
                <a:gd name="T17" fmla="*/ 0 h 124"/>
                <a:gd name="T18" fmla="*/ 0 w 201"/>
                <a:gd name="T19" fmla="*/ 0 h 124"/>
                <a:gd name="T20" fmla="*/ 0 w 201"/>
                <a:gd name="T21" fmla="*/ 0 h 124"/>
                <a:gd name="T22" fmla="*/ 0 w 201"/>
                <a:gd name="T23" fmla="*/ 0 h 124"/>
                <a:gd name="T24" fmla="*/ 0 w 201"/>
                <a:gd name="T25" fmla="*/ 0 h 124"/>
                <a:gd name="T26" fmla="*/ 0 w 201"/>
                <a:gd name="T27" fmla="*/ 0 h 124"/>
                <a:gd name="T28" fmla="*/ 0 w 201"/>
                <a:gd name="T29" fmla="*/ 0 h 124"/>
                <a:gd name="T30" fmla="*/ 0 w 201"/>
                <a:gd name="T31" fmla="*/ 0 h 124"/>
                <a:gd name="T32" fmla="*/ 0 w 201"/>
                <a:gd name="T33" fmla="*/ 0 h 124"/>
                <a:gd name="T34" fmla="*/ 0 w 201"/>
                <a:gd name="T35" fmla="*/ 0 h 124"/>
                <a:gd name="T36" fmla="*/ 0 w 201"/>
                <a:gd name="T37" fmla="*/ 0 h 124"/>
                <a:gd name="T38" fmla="*/ 0 w 201"/>
                <a:gd name="T39" fmla="*/ 0 h 124"/>
                <a:gd name="T40" fmla="*/ 0 w 201"/>
                <a:gd name="T41" fmla="*/ 0 h 124"/>
                <a:gd name="T42" fmla="*/ 0 w 201"/>
                <a:gd name="T43" fmla="*/ 0 h 124"/>
                <a:gd name="T44" fmla="*/ 0 w 201"/>
                <a:gd name="T45" fmla="*/ 0 h 124"/>
                <a:gd name="T46" fmla="*/ 0 w 201"/>
                <a:gd name="T47" fmla="*/ 0 h 124"/>
                <a:gd name="T48" fmla="*/ 0 w 201"/>
                <a:gd name="T49" fmla="*/ 0 h 124"/>
                <a:gd name="T50" fmla="*/ 0 w 201"/>
                <a:gd name="T51" fmla="*/ 0 h 124"/>
                <a:gd name="T52" fmla="*/ 0 w 201"/>
                <a:gd name="T53" fmla="*/ 0 h 124"/>
                <a:gd name="T54" fmla="*/ 0 w 201"/>
                <a:gd name="T55" fmla="*/ 0 h 124"/>
                <a:gd name="T56" fmla="*/ 0 w 201"/>
                <a:gd name="T57" fmla="*/ 0 h 124"/>
                <a:gd name="T58" fmla="*/ 0 w 201"/>
                <a:gd name="T59" fmla="*/ 0 h 124"/>
                <a:gd name="T60" fmla="*/ 0 w 201"/>
                <a:gd name="T61" fmla="*/ 0 h 124"/>
                <a:gd name="T62" fmla="*/ 0 w 201"/>
                <a:gd name="T63" fmla="*/ 0 h 124"/>
                <a:gd name="T64" fmla="*/ 0 w 201"/>
                <a:gd name="T65" fmla="*/ 0 h 124"/>
                <a:gd name="T66" fmla="*/ 0 w 201"/>
                <a:gd name="T67" fmla="*/ 0 h 124"/>
                <a:gd name="T68" fmla="*/ 0 w 201"/>
                <a:gd name="T69" fmla="*/ 0 h 124"/>
                <a:gd name="T70" fmla="*/ 0 w 201"/>
                <a:gd name="T71" fmla="*/ 0 h 124"/>
                <a:gd name="T72" fmla="*/ 0 w 201"/>
                <a:gd name="T73" fmla="*/ 0 h 124"/>
                <a:gd name="T74" fmla="*/ 0 w 201"/>
                <a:gd name="T75" fmla="*/ 0 h 124"/>
                <a:gd name="T76" fmla="*/ 0 w 201"/>
                <a:gd name="T77" fmla="*/ 0 h 124"/>
                <a:gd name="T78" fmla="*/ 0 w 201"/>
                <a:gd name="T79" fmla="*/ 0 h 124"/>
                <a:gd name="T80" fmla="*/ 0 w 201"/>
                <a:gd name="T81" fmla="*/ 0 h 124"/>
                <a:gd name="T82" fmla="*/ 0 w 201"/>
                <a:gd name="T83" fmla="*/ 0 h 124"/>
                <a:gd name="T84" fmla="*/ 0 w 201"/>
                <a:gd name="T85" fmla="*/ 0 h 124"/>
                <a:gd name="T86" fmla="*/ 0 w 201"/>
                <a:gd name="T87" fmla="*/ 0 h 1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"/>
                <a:gd name="T133" fmla="*/ 0 h 124"/>
                <a:gd name="T134" fmla="*/ 201 w 201"/>
                <a:gd name="T135" fmla="*/ 124 h 1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" h="124">
                  <a:moveTo>
                    <a:pt x="153" y="0"/>
                  </a:moveTo>
                  <a:lnTo>
                    <a:pt x="152" y="7"/>
                  </a:lnTo>
                  <a:lnTo>
                    <a:pt x="147" y="15"/>
                  </a:lnTo>
                  <a:lnTo>
                    <a:pt x="137" y="22"/>
                  </a:lnTo>
                  <a:lnTo>
                    <a:pt x="128" y="31"/>
                  </a:lnTo>
                  <a:lnTo>
                    <a:pt x="122" y="34"/>
                  </a:lnTo>
                  <a:lnTo>
                    <a:pt x="116" y="37"/>
                  </a:lnTo>
                  <a:lnTo>
                    <a:pt x="110" y="42"/>
                  </a:lnTo>
                  <a:lnTo>
                    <a:pt x="106" y="47"/>
                  </a:lnTo>
                  <a:lnTo>
                    <a:pt x="100" y="52"/>
                  </a:lnTo>
                  <a:lnTo>
                    <a:pt x="99" y="57"/>
                  </a:lnTo>
                  <a:lnTo>
                    <a:pt x="96" y="62"/>
                  </a:lnTo>
                  <a:lnTo>
                    <a:pt x="96" y="69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7" y="61"/>
                  </a:lnTo>
                  <a:lnTo>
                    <a:pt x="124" y="58"/>
                  </a:lnTo>
                  <a:lnTo>
                    <a:pt x="132" y="54"/>
                  </a:lnTo>
                  <a:lnTo>
                    <a:pt x="140" y="48"/>
                  </a:lnTo>
                  <a:lnTo>
                    <a:pt x="147" y="43"/>
                  </a:lnTo>
                  <a:lnTo>
                    <a:pt x="157" y="40"/>
                  </a:lnTo>
                  <a:lnTo>
                    <a:pt x="163" y="35"/>
                  </a:lnTo>
                  <a:lnTo>
                    <a:pt x="170" y="33"/>
                  </a:lnTo>
                  <a:lnTo>
                    <a:pt x="176" y="31"/>
                  </a:lnTo>
                  <a:lnTo>
                    <a:pt x="182" y="32"/>
                  </a:lnTo>
                  <a:lnTo>
                    <a:pt x="187" y="33"/>
                  </a:lnTo>
                  <a:lnTo>
                    <a:pt x="191" y="37"/>
                  </a:lnTo>
                  <a:lnTo>
                    <a:pt x="194" y="45"/>
                  </a:lnTo>
                  <a:lnTo>
                    <a:pt x="196" y="56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2" y="53"/>
                  </a:lnTo>
                  <a:lnTo>
                    <a:pt x="170" y="59"/>
                  </a:lnTo>
                  <a:lnTo>
                    <a:pt x="170" y="67"/>
                  </a:lnTo>
                  <a:lnTo>
                    <a:pt x="173" y="73"/>
                  </a:lnTo>
                  <a:lnTo>
                    <a:pt x="176" y="75"/>
                  </a:lnTo>
                  <a:lnTo>
                    <a:pt x="181" y="76"/>
                  </a:lnTo>
                  <a:lnTo>
                    <a:pt x="185" y="76"/>
                  </a:lnTo>
                  <a:lnTo>
                    <a:pt x="193" y="75"/>
                  </a:lnTo>
                  <a:lnTo>
                    <a:pt x="194" y="82"/>
                  </a:lnTo>
                  <a:lnTo>
                    <a:pt x="196" y="89"/>
                  </a:lnTo>
                  <a:lnTo>
                    <a:pt x="200" y="96"/>
                  </a:lnTo>
                  <a:lnTo>
                    <a:pt x="201" y="105"/>
                  </a:lnTo>
                  <a:lnTo>
                    <a:pt x="189" y="103"/>
                  </a:lnTo>
                  <a:lnTo>
                    <a:pt x="178" y="105"/>
                  </a:lnTo>
                  <a:lnTo>
                    <a:pt x="167" y="106"/>
                  </a:lnTo>
                  <a:lnTo>
                    <a:pt x="157" y="108"/>
                  </a:lnTo>
                  <a:lnTo>
                    <a:pt x="145" y="109"/>
                  </a:lnTo>
                  <a:lnTo>
                    <a:pt x="132" y="111"/>
                  </a:lnTo>
                  <a:lnTo>
                    <a:pt x="120" y="113"/>
                  </a:lnTo>
                  <a:lnTo>
                    <a:pt x="110" y="116"/>
                  </a:lnTo>
                  <a:lnTo>
                    <a:pt x="96" y="119"/>
                  </a:lnTo>
                  <a:lnTo>
                    <a:pt x="85" y="121"/>
                  </a:lnTo>
                  <a:lnTo>
                    <a:pt x="73" y="121"/>
                  </a:lnTo>
                  <a:lnTo>
                    <a:pt x="63" y="123"/>
                  </a:lnTo>
                  <a:lnTo>
                    <a:pt x="51" y="123"/>
                  </a:lnTo>
                  <a:lnTo>
                    <a:pt x="40" y="124"/>
                  </a:lnTo>
                  <a:lnTo>
                    <a:pt x="30" y="123"/>
                  </a:lnTo>
                  <a:lnTo>
                    <a:pt x="20" y="122"/>
                  </a:lnTo>
                  <a:lnTo>
                    <a:pt x="11" y="111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1" y="84"/>
                  </a:lnTo>
                  <a:lnTo>
                    <a:pt x="0" y="75"/>
                  </a:lnTo>
                  <a:lnTo>
                    <a:pt x="4" y="68"/>
                  </a:lnTo>
                  <a:lnTo>
                    <a:pt x="6" y="59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5" y="39"/>
                  </a:lnTo>
                  <a:lnTo>
                    <a:pt x="32" y="33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1" y="16"/>
                  </a:lnTo>
                  <a:lnTo>
                    <a:pt x="72" y="12"/>
                  </a:lnTo>
                  <a:lnTo>
                    <a:pt x="83" y="7"/>
                  </a:lnTo>
                  <a:lnTo>
                    <a:pt x="79" y="15"/>
                  </a:lnTo>
                  <a:lnTo>
                    <a:pt x="76" y="22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79" y="36"/>
                  </a:lnTo>
                  <a:lnTo>
                    <a:pt x="90" y="33"/>
                  </a:lnTo>
                  <a:lnTo>
                    <a:pt x="100" y="27"/>
                  </a:lnTo>
                  <a:lnTo>
                    <a:pt x="112" y="21"/>
                  </a:lnTo>
                  <a:lnTo>
                    <a:pt x="122" y="15"/>
                  </a:lnTo>
                  <a:lnTo>
                    <a:pt x="132" y="8"/>
                  </a:lnTo>
                  <a:lnTo>
                    <a:pt x="142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8" name="Freeform 444"/>
            <p:cNvSpPr>
              <a:spLocks/>
            </p:cNvSpPr>
            <p:nvPr/>
          </p:nvSpPr>
          <p:spPr bwMode="auto">
            <a:xfrm>
              <a:off x="6940" y="3800"/>
              <a:ext cx="14" cy="91"/>
            </a:xfrm>
            <a:custGeom>
              <a:avLst/>
              <a:gdLst>
                <a:gd name="T0" fmla="*/ 0 w 57"/>
                <a:gd name="T1" fmla="*/ 0 h 364"/>
                <a:gd name="T2" fmla="*/ 0 w 57"/>
                <a:gd name="T3" fmla="*/ 0 h 364"/>
                <a:gd name="T4" fmla="*/ 0 w 57"/>
                <a:gd name="T5" fmla="*/ 0 h 364"/>
                <a:gd name="T6" fmla="*/ 0 w 57"/>
                <a:gd name="T7" fmla="*/ 0 h 364"/>
                <a:gd name="T8" fmla="*/ 0 w 57"/>
                <a:gd name="T9" fmla="*/ 0 h 364"/>
                <a:gd name="T10" fmla="*/ 0 w 57"/>
                <a:gd name="T11" fmla="*/ 0 h 364"/>
                <a:gd name="T12" fmla="*/ 0 w 57"/>
                <a:gd name="T13" fmla="*/ 0 h 364"/>
                <a:gd name="T14" fmla="*/ 0 w 57"/>
                <a:gd name="T15" fmla="*/ 0 h 364"/>
                <a:gd name="T16" fmla="*/ 0 w 57"/>
                <a:gd name="T17" fmla="*/ 0 h 364"/>
                <a:gd name="T18" fmla="*/ 0 w 57"/>
                <a:gd name="T19" fmla="*/ 0 h 364"/>
                <a:gd name="T20" fmla="*/ 0 w 57"/>
                <a:gd name="T21" fmla="*/ 0 h 364"/>
                <a:gd name="T22" fmla="*/ 0 w 57"/>
                <a:gd name="T23" fmla="*/ 0 h 364"/>
                <a:gd name="T24" fmla="*/ 0 w 57"/>
                <a:gd name="T25" fmla="*/ 0 h 364"/>
                <a:gd name="T26" fmla="*/ 0 w 57"/>
                <a:gd name="T27" fmla="*/ 0 h 364"/>
                <a:gd name="T28" fmla="*/ 0 w 57"/>
                <a:gd name="T29" fmla="*/ 0 h 364"/>
                <a:gd name="T30" fmla="*/ 0 w 57"/>
                <a:gd name="T31" fmla="*/ 0 h 364"/>
                <a:gd name="T32" fmla="*/ 0 w 57"/>
                <a:gd name="T33" fmla="*/ 0 h 364"/>
                <a:gd name="T34" fmla="*/ 0 w 57"/>
                <a:gd name="T35" fmla="*/ 0 h 364"/>
                <a:gd name="T36" fmla="*/ 0 w 57"/>
                <a:gd name="T37" fmla="*/ 0 h 364"/>
                <a:gd name="T38" fmla="*/ 0 w 57"/>
                <a:gd name="T39" fmla="*/ 0 h 364"/>
                <a:gd name="T40" fmla="*/ 0 w 57"/>
                <a:gd name="T41" fmla="*/ 0 h 364"/>
                <a:gd name="T42" fmla="*/ 0 w 57"/>
                <a:gd name="T43" fmla="*/ 0 h 364"/>
                <a:gd name="T44" fmla="*/ 0 w 57"/>
                <a:gd name="T45" fmla="*/ 0 h 364"/>
                <a:gd name="T46" fmla="*/ 0 w 57"/>
                <a:gd name="T47" fmla="*/ 0 h 364"/>
                <a:gd name="T48" fmla="*/ 0 w 57"/>
                <a:gd name="T49" fmla="*/ 0 h 364"/>
                <a:gd name="T50" fmla="*/ 0 w 57"/>
                <a:gd name="T51" fmla="*/ 0 h 364"/>
                <a:gd name="T52" fmla="*/ 0 w 57"/>
                <a:gd name="T53" fmla="*/ 0 h 364"/>
                <a:gd name="T54" fmla="*/ 0 w 57"/>
                <a:gd name="T55" fmla="*/ 0 h 364"/>
                <a:gd name="T56" fmla="*/ 0 w 57"/>
                <a:gd name="T57" fmla="*/ 0 h 364"/>
                <a:gd name="T58" fmla="*/ 0 w 57"/>
                <a:gd name="T59" fmla="*/ 0 h 364"/>
                <a:gd name="T60" fmla="*/ 0 w 57"/>
                <a:gd name="T61" fmla="*/ 0 h 364"/>
                <a:gd name="T62" fmla="*/ 0 w 57"/>
                <a:gd name="T63" fmla="*/ 0 h 364"/>
                <a:gd name="T64" fmla="*/ 0 w 57"/>
                <a:gd name="T65" fmla="*/ 0 h 364"/>
                <a:gd name="T66" fmla="*/ 0 w 57"/>
                <a:gd name="T67" fmla="*/ 0 h 364"/>
                <a:gd name="T68" fmla="*/ 0 w 57"/>
                <a:gd name="T69" fmla="*/ 0 h 364"/>
                <a:gd name="T70" fmla="*/ 0 w 57"/>
                <a:gd name="T71" fmla="*/ 0 h 364"/>
                <a:gd name="T72" fmla="*/ 0 w 57"/>
                <a:gd name="T73" fmla="*/ 0 h 3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"/>
                <a:gd name="T112" fmla="*/ 0 h 364"/>
                <a:gd name="T113" fmla="*/ 57 w 57"/>
                <a:gd name="T114" fmla="*/ 364 h 36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" h="364">
                  <a:moveTo>
                    <a:pt x="22" y="2"/>
                  </a:moveTo>
                  <a:lnTo>
                    <a:pt x="28" y="1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4" y="8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48" y="19"/>
                  </a:lnTo>
                  <a:lnTo>
                    <a:pt x="49" y="28"/>
                  </a:lnTo>
                  <a:lnTo>
                    <a:pt x="52" y="38"/>
                  </a:lnTo>
                  <a:lnTo>
                    <a:pt x="54" y="47"/>
                  </a:lnTo>
                  <a:lnTo>
                    <a:pt x="55" y="56"/>
                  </a:lnTo>
                  <a:lnTo>
                    <a:pt x="55" y="65"/>
                  </a:lnTo>
                  <a:lnTo>
                    <a:pt x="55" y="75"/>
                  </a:lnTo>
                  <a:lnTo>
                    <a:pt x="55" y="84"/>
                  </a:lnTo>
                  <a:lnTo>
                    <a:pt x="57" y="94"/>
                  </a:lnTo>
                  <a:lnTo>
                    <a:pt x="55" y="103"/>
                  </a:lnTo>
                  <a:lnTo>
                    <a:pt x="55" y="111"/>
                  </a:lnTo>
                  <a:lnTo>
                    <a:pt x="54" y="120"/>
                  </a:lnTo>
                  <a:lnTo>
                    <a:pt x="53" y="129"/>
                  </a:lnTo>
                  <a:lnTo>
                    <a:pt x="51" y="137"/>
                  </a:lnTo>
                  <a:lnTo>
                    <a:pt x="48" y="147"/>
                  </a:lnTo>
                  <a:lnTo>
                    <a:pt x="46" y="156"/>
                  </a:lnTo>
                  <a:lnTo>
                    <a:pt x="43" y="165"/>
                  </a:lnTo>
                  <a:lnTo>
                    <a:pt x="45" y="171"/>
                  </a:lnTo>
                  <a:lnTo>
                    <a:pt x="47" y="178"/>
                  </a:lnTo>
                  <a:lnTo>
                    <a:pt x="47" y="185"/>
                  </a:lnTo>
                  <a:lnTo>
                    <a:pt x="47" y="194"/>
                  </a:lnTo>
                  <a:lnTo>
                    <a:pt x="46" y="201"/>
                  </a:lnTo>
                  <a:lnTo>
                    <a:pt x="46" y="209"/>
                  </a:lnTo>
                  <a:lnTo>
                    <a:pt x="45" y="216"/>
                  </a:lnTo>
                  <a:lnTo>
                    <a:pt x="45" y="225"/>
                  </a:lnTo>
                  <a:lnTo>
                    <a:pt x="43" y="233"/>
                  </a:lnTo>
                  <a:lnTo>
                    <a:pt x="42" y="241"/>
                  </a:lnTo>
                  <a:lnTo>
                    <a:pt x="41" y="249"/>
                  </a:lnTo>
                  <a:lnTo>
                    <a:pt x="41" y="256"/>
                  </a:lnTo>
                  <a:lnTo>
                    <a:pt x="40" y="264"/>
                  </a:lnTo>
                  <a:lnTo>
                    <a:pt x="40" y="273"/>
                  </a:lnTo>
                  <a:lnTo>
                    <a:pt x="40" y="280"/>
                  </a:lnTo>
                  <a:lnTo>
                    <a:pt x="42" y="288"/>
                  </a:lnTo>
                  <a:lnTo>
                    <a:pt x="37" y="295"/>
                  </a:lnTo>
                  <a:lnTo>
                    <a:pt x="37" y="303"/>
                  </a:lnTo>
                  <a:lnTo>
                    <a:pt x="37" y="310"/>
                  </a:lnTo>
                  <a:lnTo>
                    <a:pt x="40" y="318"/>
                  </a:lnTo>
                  <a:lnTo>
                    <a:pt x="40" y="327"/>
                  </a:lnTo>
                  <a:lnTo>
                    <a:pt x="41" y="335"/>
                  </a:lnTo>
                  <a:lnTo>
                    <a:pt x="40" y="344"/>
                  </a:lnTo>
                  <a:lnTo>
                    <a:pt x="37" y="355"/>
                  </a:lnTo>
                  <a:lnTo>
                    <a:pt x="29" y="357"/>
                  </a:lnTo>
                  <a:lnTo>
                    <a:pt x="21" y="359"/>
                  </a:lnTo>
                  <a:lnTo>
                    <a:pt x="12" y="361"/>
                  </a:lnTo>
                  <a:lnTo>
                    <a:pt x="6" y="364"/>
                  </a:lnTo>
                  <a:lnTo>
                    <a:pt x="4" y="342"/>
                  </a:lnTo>
                  <a:lnTo>
                    <a:pt x="2" y="319"/>
                  </a:lnTo>
                  <a:lnTo>
                    <a:pt x="1" y="296"/>
                  </a:lnTo>
                  <a:lnTo>
                    <a:pt x="1" y="274"/>
                  </a:lnTo>
                  <a:lnTo>
                    <a:pt x="0" y="251"/>
                  </a:lnTo>
                  <a:lnTo>
                    <a:pt x="0" y="228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59"/>
                  </a:lnTo>
                  <a:lnTo>
                    <a:pt x="0" y="137"/>
                  </a:lnTo>
                  <a:lnTo>
                    <a:pt x="1" y="115"/>
                  </a:lnTo>
                  <a:lnTo>
                    <a:pt x="2" y="93"/>
                  </a:lnTo>
                  <a:lnTo>
                    <a:pt x="2" y="71"/>
                  </a:lnTo>
                  <a:lnTo>
                    <a:pt x="5" y="50"/>
                  </a:lnTo>
                  <a:lnTo>
                    <a:pt x="6" y="29"/>
                  </a:lnTo>
                  <a:lnTo>
                    <a:pt x="9" y="10"/>
                  </a:lnTo>
                  <a:lnTo>
                    <a:pt x="15" y="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9" name="Freeform 445"/>
            <p:cNvSpPr>
              <a:spLocks/>
            </p:cNvSpPr>
            <p:nvPr/>
          </p:nvSpPr>
          <p:spPr bwMode="auto">
            <a:xfrm>
              <a:off x="6875" y="3810"/>
              <a:ext cx="56" cy="25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w 224"/>
                <a:gd name="T53" fmla="*/ 0 h 101"/>
                <a:gd name="T54" fmla="*/ 0 w 224"/>
                <a:gd name="T55" fmla="*/ 0 h 101"/>
                <a:gd name="T56" fmla="*/ 0 w 224"/>
                <a:gd name="T57" fmla="*/ 0 h 101"/>
                <a:gd name="T58" fmla="*/ 0 w 224"/>
                <a:gd name="T59" fmla="*/ 0 h 101"/>
                <a:gd name="T60" fmla="*/ 0 w 224"/>
                <a:gd name="T61" fmla="*/ 0 h 101"/>
                <a:gd name="T62" fmla="*/ 0 w 224"/>
                <a:gd name="T63" fmla="*/ 0 h 101"/>
                <a:gd name="T64" fmla="*/ 0 w 224"/>
                <a:gd name="T65" fmla="*/ 0 h 101"/>
                <a:gd name="T66" fmla="*/ 0 w 224"/>
                <a:gd name="T67" fmla="*/ 0 h 101"/>
                <a:gd name="T68" fmla="*/ 0 w 224"/>
                <a:gd name="T69" fmla="*/ 0 h 101"/>
                <a:gd name="T70" fmla="*/ 0 w 224"/>
                <a:gd name="T71" fmla="*/ 0 h 101"/>
                <a:gd name="T72" fmla="*/ 0 w 224"/>
                <a:gd name="T73" fmla="*/ 0 h 101"/>
                <a:gd name="T74" fmla="*/ 0 w 224"/>
                <a:gd name="T75" fmla="*/ 0 h 101"/>
                <a:gd name="T76" fmla="*/ 0 w 224"/>
                <a:gd name="T77" fmla="*/ 0 h 101"/>
                <a:gd name="T78" fmla="*/ 0 w 224"/>
                <a:gd name="T79" fmla="*/ 0 h 101"/>
                <a:gd name="T80" fmla="*/ 0 w 224"/>
                <a:gd name="T81" fmla="*/ 0 h 101"/>
                <a:gd name="T82" fmla="*/ 0 w 224"/>
                <a:gd name="T83" fmla="*/ 0 h 101"/>
                <a:gd name="T84" fmla="*/ 0 w 224"/>
                <a:gd name="T85" fmla="*/ 0 h 101"/>
                <a:gd name="T86" fmla="*/ 0 w 224"/>
                <a:gd name="T87" fmla="*/ 0 h 101"/>
                <a:gd name="T88" fmla="*/ 0 w 224"/>
                <a:gd name="T89" fmla="*/ 0 h 101"/>
                <a:gd name="T90" fmla="*/ 0 w 224"/>
                <a:gd name="T91" fmla="*/ 0 h 101"/>
                <a:gd name="T92" fmla="*/ 0 w 224"/>
                <a:gd name="T93" fmla="*/ 0 h 101"/>
                <a:gd name="T94" fmla="*/ 0 w 224"/>
                <a:gd name="T95" fmla="*/ 0 h 101"/>
                <a:gd name="T96" fmla="*/ 0 w 224"/>
                <a:gd name="T97" fmla="*/ 0 h 101"/>
                <a:gd name="T98" fmla="*/ 0 w 224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4"/>
                <a:gd name="T151" fmla="*/ 0 h 101"/>
                <a:gd name="T152" fmla="*/ 224 w 224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4" h="101">
                  <a:moveTo>
                    <a:pt x="103" y="0"/>
                  </a:moveTo>
                  <a:lnTo>
                    <a:pt x="108" y="3"/>
                  </a:lnTo>
                  <a:lnTo>
                    <a:pt x="112" y="5"/>
                  </a:lnTo>
                  <a:lnTo>
                    <a:pt x="112" y="9"/>
                  </a:lnTo>
                  <a:lnTo>
                    <a:pt x="112" y="14"/>
                  </a:lnTo>
                  <a:lnTo>
                    <a:pt x="104" y="23"/>
                  </a:lnTo>
                  <a:lnTo>
                    <a:pt x="96" y="32"/>
                  </a:lnTo>
                  <a:lnTo>
                    <a:pt x="91" y="42"/>
                  </a:lnTo>
                  <a:lnTo>
                    <a:pt x="92" y="53"/>
                  </a:lnTo>
                  <a:lnTo>
                    <a:pt x="99" y="45"/>
                  </a:lnTo>
                  <a:lnTo>
                    <a:pt x="108" y="40"/>
                  </a:lnTo>
                  <a:lnTo>
                    <a:pt x="115" y="33"/>
                  </a:lnTo>
                  <a:lnTo>
                    <a:pt x="125" y="27"/>
                  </a:lnTo>
                  <a:lnTo>
                    <a:pt x="132" y="22"/>
                  </a:lnTo>
                  <a:lnTo>
                    <a:pt x="142" y="16"/>
                  </a:lnTo>
                  <a:lnTo>
                    <a:pt x="151" y="13"/>
                  </a:lnTo>
                  <a:lnTo>
                    <a:pt x="161" y="12"/>
                  </a:lnTo>
                  <a:lnTo>
                    <a:pt x="161" y="19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49" y="35"/>
                  </a:lnTo>
                  <a:lnTo>
                    <a:pt x="143" y="38"/>
                  </a:lnTo>
                  <a:lnTo>
                    <a:pt x="138" y="42"/>
                  </a:lnTo>
                  <a:lnTo>
                    <a:pt x="131" y="45"/>
                  </a:lnTo>
                  <a:lnTo>
                    <a:pt x="127" y="50"/>
                  </a:lnTo>
                  <a:lnTo>
                    <a:pt x="124" y="55"/>
                  </a:lnTo>
                  <a:lnTo>
                    <a:pt x="122" y="61"/>
                  </a:lnTo>
                  <a:lnTo>
                    <a:pt x="131" y="64"/>
                  </a:lnTo>
                  <a:lnTo>
                    <a:pt x="140" y="62"/>
                  </a:lnTo>
                  <a:lnTo>
                    <a:pt x="149" y="56"/>
                  </a:lnTo>
                  <a:lnTo>
                    <a:pt x="158" y="51"/>
                  </a:lnTo>
                  <a:lnTo>
                    <a:pt x="167" y="42"/>
                  </a:lnTo>
                  <a:lnTo>
                    <a:pt x="178" y="35"/>
                  </a:lnTo>
                  <a:lnTo>
                    <a:pt x="185" y="27"/>
                  </a:lnTo>
                  <a:lnTo>
                    <a:pt x="193" y="24"/>
                  </a:lnTo>
                  <a:lnTo>
                    <a:pt x="197" y="23"/>
                  </a:lnTo>
                  <a:lnTo>
                    <a:pt x="201" y="24"/>
                  </a:lnTo>
                  <a:lnTo>
                    <a:pt x="204" y="29"/>
                  </a:lnTo>
                  <a:lnTo>
                    <a:pt x="209" y="37"/>
                  </a:lnTo>
                  <a:lnTo>
                    <a:pt x="201" y="38"/>
                  </a:lnTo>
                  <a:lnTo>
                    <a:pt x="191" y="43"/>
                  </a:lnTo>
                  <a:lnTo>
                    <a:pt x="185" y="48"/>
                  </a:lnTo>
                  <a:lnTo>
                    <a:pt x="180" y="55"/>
                  </a:lnTo>
                  <a:lnTo>
                    <a:pt x="177" y="59"/>
                  </a:lnTo>
                  <a:lnTo>
                    <a:pt x="175" y="66"/>
                  </a:lnTo>
                  <a:lnTo>
                    <a:pt x="178" y="69"/>
                  </a:lnTo>
                  <a:lnTo>
                    <a:pt x="183" y="72"/>
                  </a:lnTo>
                  <a:lnTo>
                    <a:pt x="186" y="71"/>
                  </a:lnTo>
                  <a:lnTo>
                    <a:pt x="190" y="71"/>
                  </a:lnTo>
                  <a:lnTo>
                    <a:pt x="197" y="70"/>
                  </a:lnTo>
                  <a:lnTo>
                    <a:pt x="204" y="68"/>
                  </a:lnTo>
                  <a:lnTo>
                    <a:pt x="210" y="69"/>
                  </a:lnTo>
                  <a:lnTo>
                    <a:pt x="214" y="71"/>
                  </a:lnTo>
                  <a:lnTo>
                    <a:pt x="219" y="72"/>
                  </a:lnTo>
                  <a:lnTo>
                    <a:pt x="224" y="72"/>
                  </a:lnTo>
                  <a:lnTo>
                    <a:pt x="213" y="78"/>
                  </a:lnTo>
                  <a:lnTo>
                    <a:pt x="202" y="84"/>
                  </a:lnTo>
                  <a:lnTo>
                    <a:pt x="190" y="89"/>
                  </a:lnTo>
                  <a:lnTo>
                    <a:pt x="179" y="94"/>
                  </a:lnTo>
                  <a:lnTo>
                    <a:pt x="166" y="96"/>
                  </a:lnTo>
                  <a:lnTo>
                    <a:pt x="152" y="98"/>
                  </a:lnTo>
                  <a:lnTo>
                    <a:pt x="139" y="98"/>
                  </a:lnTo>
                  <a:lnTo>
                    <a:pt x="126" y="101"/>
                  </a:lnTo>
                  <a:lnTo>
                    <a:pt x="112" y="99"/>
                  </a:lnTo>
                  <a:lnTo>
                    <a:pt x="97" y="99"/>
                  </a:lnTo>
                  <a:lnTo>
                    <a:pt x="84" y="98"/>
                  </a:lnTo>
                  <a:lnTo>
                    <a:pt x="72" y="98"/>
                  </a:lnTo>
                  <a:lnTo>
                    <a:pt x="59" y="98"/>
                  </a:lnTo>
                  <a:lnTo>
                    <a:pt x="46" y="98"/>
                  </a:lnTo>
                  <a:lnTo>
                    <a:pt x="34" y="98"/>
                  </a:lnTo>
                  <a:lnTo>
                    <a:pt x="25" y="98"/>
                  </a:lnTo>
                  <a:lnTo>
                    <a:pt x="15" y="93"/>
                  </a:lnTo>
                  <a:lnTo>
                    <a:pt x="9" y="88"/>
                  </a:lnTo>
                  <a:lnTo>
                    <a:pt x="4" y="81"/>
                  </a:lnTo>
                  <a:lnTo>
                    <a:pt x="2" y="76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3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4" y="25"/>
                  </a:lnTo>
                  <a:lnTo>
                    <a:pt x="21" y="21"/>
                  </a:lnTo>
                  <a:lnTo>
                    <a:pt x="27" y="14"/>
                  </a:lnTo>
                  <a:lnTo>
                    <a:pt x="33" y="12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46" y="19"/>
                  </a:lnTo>
                  <a:lnTo>
                    <a:pt x="48" y="25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62" y="31"/>
                  </a:lnTo>
                  <a:lnTo>
                    <a:pt x="68" y="25"/>
                  </a:lnTo>
                  <a:lnTo>
                    <a:pt x="73" y="21"/>
                  </a:lnTo>
                  <a:lnTo>
                    <a:pt x="80" y="16"/>
                  </a:lnTo>
                  <a:lnTo>
                    <a:pt x="91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0" name="Freeform 446"/>
            <p:cNvSpPr>
              <a:spLocks/>
            </p:cNvSpPr>
            <p:nvPr/>
          </p:nvSpPr>
          <p:spPr bwMode="auto">
            <a:xfrm>
              <a:off x="6968" y="3822"/>
              <a:ext cx="12" cy="5"/>
            </a:xfrm>
            <a:custGeom>
              <a:avLst/>
              <a:gdLst>
                <a:gd name="T0" fmla="*/ 0 w 50"/>
                <a:gd name="T1" fmla="*/ 0 h 21"/>
                <a:gd name="T2" fmla="*/ 0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0 h 21"/>
                <a:gd name="T10" fmla="*/ 0 w 50"/>
                <a:gd name="T11" fmla="*/ 0 h 21"/>
                <a:gd name="T12" fmla="*/ 0 w 50"/>
                <a:gd name="T13" fmla="*/ 0 h 21"/>
                <a:gd name="T14" fmla="*/ 0 w 50"/>
                <a:gd name="T15" fmla="*/ 0 h 21"/>
                <a:gd name="T16" fmla="*/ 0 w 50"/>
                <a:gd name="T17" fmla="*/ 0 h 21"/>
                <a:gd name="T18" fmla="*/ 0 w 5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21"/>
                <a:gd name="T32" fmla="*/ 50 w 5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21">
                  <a:moveTo>
                    <a:pt x="0" y="0"/>
                  </a:moveTo>
                  <a:lnTo>
                    <a:pt x="9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0" y="7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1" name="Freeform 447"/>
            <p:cNvSpPr>
              <a:spLocks/>
            </p:cNvSpPr>
            <p:nvPr/>
          </p:nvSpPr>
          <p:spPr bwMode="auto">
            <a:xfrm>
              <a:off x="7112" y="3822"/>
              <a:ext cx="33" cy="13"/>
            </a:xfrm>
            <a:custGeom>
              <a:avLst/>
              <a:gdLst>
                <a:gd name="T0" fmla="*/ 0 w 130"/>
                <a:gd name="T1" fmla="*/ 0 h 54"/>
                <a:gd name="T2" fmla="*/ 0 w 130"/>
                <a:gd name="T3" fmla="*/ 0 h 54"/>
                <a:gd name="T4" fmla="*/ 0 w 130"/>
                <a:gd name="T5" fmla="*/ 0 h 54"/>
                <a:gd name="T6" fmla="*/ 0 w 130"/>
                <a:gd name="T7" fmla="*/ 0 h 54"/>
                <a:gd name="T8" fmla="*/ 0 w 130"/>
                <a:gd name="T9" fmla="*/ 0 h 54"/>
                <a:gd name="T10" fmla="*/ 0 w 130"/>
                <a:gd name="T11" fmla="*/ 0 h 54"/>
                <a:gd name="T12" fmla="*/ 0 w 130"/>
                <a:gd name="T13" fmla="*/ 0 h 54"/>
                <a:gd name="T14" fmla="*/ 0 w 130"/>
                <a:gd name="T15" fmla="*/ 0 h 54"/>
                <a:gd name="T16" fmla="*/ 0 w 130"/>
                <a:gd name="T17" fmla="*/ 0 h 54"/>
                <a:gd name="T18" fmla="*/ 0 w 130"/>
                <a:gd name="T19" fmla="*/ 0 h 54"/>
                <a:gd name="T20" fmla="*/ 0 w 130"/>
                <a:gd name="T21" fmla="*/ 0 h 54"/>
                <a:gd name="T22" fmla="*/ 0 w 130"/>
                <a:gd name="T23" fmla="*/ 0 h 54"/>
                <a:gd name="T24" fmla="*/ 0 w 130"/>
                <a:gd name="T25" fmla="*/ 0 h 54"/>
                <a:gd name="T26" fmla="*/ 0 w 130"/>
                <a:gd name="T27" fmla="*/ 0 h 54"/>
                <a:gd name="T28" fmla="*/ 0 w 130"/>
                <a:gd name="T29" fmla="*/ 0 h 54"/>
                <a:gd name="T30" fmla="*/ 0 w 130"/>
                <a:gd name="T31" fmla="*/ 0 h 54"/>
                <a:gd name="T32" fmla="*/ 0 w 130"/>
                <a:gd name="T33" fmla="*/ 0 h 54"/>
                <a:gd name="T34" fmla="*/ 0 w 130"/>
                <a:gd name="T35" fmla="*/ 0 h 54"/>
                <a:gd name="T36" fmla="*/ 0 w 130"/>
                <a:gd name="T37" fmla="*/ 0 h 54"/>
                <a:gd name="T38" fmla="*/ 0 w 130"/>
                <a:gd name="T39" fmla="*/ 0 h 54"/>
                <a:gd name="T40" fmla="*/ 0 w 130"/>
                <a:gd name="T41" fmla="*/ 0 h 54"/>
                <a:gd name="T42" fmla="*/ 0 w 130"/>
                <a:gd name="T43" fmla="*/ 0 h 54"/>
                <a:gd name="T44" fmla="*/ 0 w 130"/>
                <a:gd name="T45" fmla="*/ 0 h 54"/>
                <a:gd name="T46" fmla="*/ 0 w 130"/>
                <a:gd name="T47" fmla="*/ 0 h 54"/>
                <a:gd name="T48" fmla="*/ 0 w 130"/>
                <a:gd name="T49" fmla="*/ 0 h 54"/>
                <a:gd name="T50" fmla="*/ 0 w 130"/>
                <a:gd name="T51" fmla="*/ 0 h 54"/>
                <a:gd name="T52" fmla="*/ 0 w 130"/>
                <a:gd name="T53" fmla="*/ 0 h 54"/>
                <a:gd name="T54" fmla="*/ 0 w 130"/>
                <a:gd name="T55" fmla="*/ 0 h 54"/>
                <a:gd name="T56" fmla="*/ 0 w 130"/>
                <a:gd name="T57" fmla="*/ 0 h 54"/>
                <a:gd name="T58" fmla="*/ 0 w 130"/>
                <a:gd name="T59" fmla="*/ 0 h 54"/>
                <a:gd name="T60" fmla="*/ 0 w 130"/>
                <a:gd name="T61" fmla="*/ 0 h 54"/>
                <a:gd name="T62" fmla="*/ 0 w 130"/>
                <a:gd name="T63" fmla="*/ 0 h 54"/>
                <a:gd name="T64" fmla="*/ 0 w 130"/>
                <a:gd name="T65" fmla="*/ 0 h 54"/>
                <a:gd name="T66" fmla="*/ 0 w 130"/>
                <a:gd name="T67" fmla="*/ 0 h 54"/>
                <a:gd name="T68" fmla="*/ 0 w 130"/>
                <a:gd name="T69" fmla="*/ 0 h 54"/>
                <a:gd name="T70" fmla="*/ 0 w 130"/>
                <a:gd name="T71" fmla="*/ 0 h 54"/>
                <a:gd name="T72" fmla="*/ 0 w 130"/>
                <a:gd name="T73" fmla="*/ 0 h 54"/>
                <a:gd name="T74" fmla="*/ 0 w 130"/>
                <a:gd name="T75" fmla="*/ 0 h 54"/>
                <a:gd name="T76" fmla="*/ 0 w 130"/>
                <a:gd name="T77" fmla="*/ 0 h 54"/>
                <a:gd name="T78" fmla="*/ 0 w 130"/>
                <a:gd name="T79" fmla="*/ 0 h 54"/>
                <a:gd name="T80" fmla="*/ 0 w 130"/>
                <a:gd name="T81" fmla="*/ 0 h 54"/>
                <a:gd name="T82" fmla="*/ 0 w 130"/>
                <a:gd name="T83" fmla="*/ 0 h 54"/>
                <a:gd name="T84" fmla="*/ 0 w 130"/>
                <a:gd name="T85" fmla="*/ 0 h 54"/>
                <a:gd name="T86" fmla="*/ 0 w 130"/>
                <a:gd name="T87" fmla="*/ 0 h 54"/>
                <a:gd name="T88" fmla="*/ 0 w 130"/>
                <a:gd name="T89" fmla="*/ 0 h 54"/>
                <a:gd name="T90" fmla="*/ 0 w 130"/>
                <a:gd name="T91" fmla="*/ 0 h 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54"/>
                <a:gd name="T140" fmla="*/ 130 w 130"/>
                <a:gd name="T141" fmla="*/ 54 h 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54">
                  <a:moveTo>
                    <a:pt x="95" y="1"/>
                  </a:moveTo>
                  <a:lnTo>
                    <a:pt x="100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21" y="3"/>
                  </a:lnTo>
                  <a:lnTo>
                    <a:pt x="127" y="7"/>
                  </a:lnTo>
                  <a:lnTo>
                    <a:pt x="129" y="9"/>
                  </a:lnTo>
                  <a:lnTo>
                    <a:pt x="130" y="16"/>
                  </a:lnTo>
                  <a:lnTo>
                    <a:pt x="127" y="20"/>
                  </a:lnTo>
                  <a:lnTo>
                    <a:pt x="125" y="27"/>
                  </a:lnTo>
                  <a:lnTo>
                    <a:pt x="121" y="29"/>
                  </a:lnTo>
                  <a:lnTo>
                    <a:pt x="117" y="31"/>
                  </a:lnTo>
                  <a:lnTo>
                    <a:pt x="111" y="33"/>
                  </a:lnTo>
                  <a:lnTo>
                    <a:pt x="106" y="36"/>
                  </a:lnTo>
                  <a:lnTo>
                    <a:pt x="99" y="37"/>
                  </a:lnTo>
                  <a:lnTo>
                    <a:pt x="93" y="40"/>
                  </a:lnTo>
                  <a:lnTo>
                    <a:pt x="87" y="40"/>
                  </a:lnTo>
                  <a:lnTo>
                    <a:pt x="79" y="40"/>
                  </a:lnTo>
                  <a:lnTo>
                    <a:pt x="70" y="40"/>
                  </a:lnTo>
                  <a:lnTo>
                    <a:pt x="61" y="40"/>
                  </a:lnTo>
                  <a:lnTo>
                    <a:pt x="52" y="41"/>
                  </a:lnTo>
                  <a:lnTo>
                    <a:pt x="42" y="43"/>
                  </a:lnTo>
                  <a:lnTo>
                    <a:pt x="32" y="44"/>
                  </a:lnTo>
                  <a:lnTo>
                    <a:pt x="24" y="47"/>
                  </a:lnTo>
                  <a:lnTo>
                    <a:pt x="15" y="5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1" y="42"/>
                  </a:lnTo>
                  <a:lnTo>
                    <a:pt x="0" y="37"/>
                  </a:lnTo>
                  <a:lnTo>
                    <a:pt x="1" y="34"/>
                  </a:lnTo>
                  <a:lnTo>
                    <a:pt x="3" y="28"/>
                  </a:lnTo>
                  <a:lnTo>
                    <a:pt x="8" y="22"/>
                  </a:lnTo>
                  <a:lnTo>
                    <a:pt x="15" y="18"/>
                  </a:lnTo>
                  <a:lnTo>
                    <a:pt x="26" y="16"/>
                  </a:lnTo>
                  <a:lnTo>
                    <a:pt x="31" y="14"/>
                  </a:lnTo>
                  <a:lnTo>
                    <a:pt x="38" y="13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6" y="9"/>
                  </a:lnTo>
                  <a:lnTo>
                    <a:pt x="62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85" y="4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2" name="Freeform 448"/>
            <p:cNvSpPr>
              <a:spLocks/>
            </p:cNvSpPr>
            <p:nvPr/>
          </p:nvSpPr>
          <p:spPr bwMode="auto">
            <a:xfrm>
              <a:off x="6708" y="3826"/>
              <a:ext cx="17" cy="7"/>
            </a:xfrm>
            <a:custGeom>
              <a:avLst/>
              <a:gdLst>
                <a:gd name="T0" fmla="*/ 0 w 69"/>
                <a:gd name="T1" fmla="*/ 0 h 27"/>
                <a:gd name="T2" fmla="*/ 0 w 69"/>
                <a:gd name="T3" fmla="*/ 0 h 27"/>
                <a:gd name="T4" fmla="*/ 0 w 69"/>
                <a:gd name="T5" fmla="*/ 0 h 27"/>
                <a:gd name="T6" fmla="*/ 0 w 69"/>
                <a:gd name="T7" fmla="*/ 0 h 27"/>
                <a:gd name="T8" fmla="*/ 0 w 69"/>
                <a:gd name="T9" fmla="*/ 0 h 27"/>
                <a:gd name="T10" fmla="*/ 0 w 69"/>
                <a:gd name="T11" fmla="*/ 0 h 27"/>
                <a:gd name="T12" fmla="*/ 0 w 69"/>
                <a:gd name="T13" fmla="*/ 0 h 27"/>
                <a:gd name="T14" fmla="*/ 0 w 69"/>
                <a:gd name="T15" fmla="*/ 0 h 27"/>
                <a:gd name="T16" fmla="*/ 0 w 69"/>
                <a:gd name="T17" fmla="*/ 0 h 27"/>
                <a:gd name="T18" fmla="*/ 0 w 69"/>
                <a:gd name="T19" fmla="*/ 0 h 27"/>
                <a:gd name="T20" fmla="*/ 0 w 69"/>
                <a:gd name="T21" fmla="*/ 0 h 27"/>
                <a:gd name="T22" fmla="*/ 0 w 69"/>
                <a:gd name="T23" fmla="*/ 0 h 27"/>
                <a:gd name="T24" fmla="*/ 0 w 69"/>
                <a:gd name="T25" fmla="*/ 0 h 27"/>
                <a:gd name="T26" fmla="*/ 0 w 69"/>
                <a:gd name="T27" fmla="*/ 0 h 27"/>
                <a:gd name="T28" fmla="*/ 0 w 69"/>
                <a:gd name="T29" fmla="*/ 0 h 27"/>
                <a:gd name="T30" fmla="*/ 0 w 69"/>
                <a:gd name="T31" fmla="*/ 0 h 27"/>
                <a:gd name="T32" fmla="*/ 0 w 69"/>
                <a:gd name="T33" fmla="*/ 0 h 27"/>
                <a:gd name="T34" fmla="*/ 0 w 69"/>
                <a:gd name="T35" fmla="*/ 0 h 27"/>
                <a:gd name="T36" fmla="*/ 0 w 69"/>
                <a:gd name="T37" fmla="*/ 0 h 27"/>
                <a:gd name="T38" fmla="*/ 0 w 69"/>
                <a:gd name="T39" fmla="*/ 0 h 27"/>
                <a:gd name="T40" fmla="*/ 0 w 69"/>
                <a:gd name="T41" fmla="*/ 0 h 27"/>
                <a:gd name="T42" fmla="*/ 0 w 69"/>
                <a:gd name="T43" fmla="*/ 0 h 27"/>
                <a:gd name="T44" fmla="*/ 0 w 69"/>
                <a:gd name="T45" fmla="*/ 0 h 27"/>
                <a:gd name="T46" fmla="*/ 0 w 69"/>
                <a:gd name="T47" fmla="*/ 0 h 27"/>
                <a:gd name="T48" fmla="*/ 0 w 69"/>
                <a:gd name="T49" fmla="*/ 0 h 27"/>
                <a:gd name="T50" fmla="*/ 0 w 69"/>
                <a:gd name="T51" fmla="*/ 0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27"/>
                <a:gd name="T80" fmla="*/ 69 w 69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27">
                  <a:moveTo>
                    <a:pt x="58" y="0"/>
                  </a:moveTo>
                  <a:lnTo>
                    <a:pt x="65" y="2"/>
                  </a:lnTo>
                  <a:lnTo>
                    <a:pt x="69" y="4"/>
                  </a:lnTo>
                  <a:lnTo>
                    <a:pt x="69" y="7"/>
                  </a:lnTo>
                  <a:lnTo>
                    <a:pt x="68" y="12"/>
                  </a:lnTo>
                  <a:lnTo>
                    <a:pt x="62" y="14"/>
                  </a:lnTo>
                  <a:lnTo>
                    <a:pt x="57" y="18"/>
                  </a:lnTo>
                  <a:lnTo>
                    <a:pt x="48" y="21"/>
                  </a:lnTo>
                  <a:lnTo>
                    <a:pt x="42" y="24"/>
                  </a:lnTo>
                  <a:lnTo>
                    <a:pt x="34" y="25"/>
                  </a:lnTo>
                  <a:lnTo>
                    <a:pt x="26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9" y="11"/>
                  </a:lnTo>
                  <a:lnTo>
                    <a:pt x="16" y="11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36" y="5"/>
                  </a:lnTo>
                  <a:lnTo>
                    <a:pt x="45" y="3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3" name="Freeform 449"/>
            <p:cNvSpPr>
              <a:spLocks/>
            </p:cNvSpPr>
            <p:nvPr/>
          </p:nvSpPr>
          <p:spPr bwMode="auto">
            <a:xfrm>
              <a:off x="7038" y="3826"/>
              <a:ext cx="47" cy="16"/>
            </a:xfrm>
            <a:custGeom>
              <a:avLst/>
              <a:gdLst>
                <a:gd name="T0" fmla="*/ 0 w 188"/>
                <a:gd name="T1" fmla="*/ 0 h 61"/>
                <a:gd name="T2" fmla="*/ 0 w 188"/>
                <a:gd name="T3" fmla="*/ 0 h 61"/>
                <a:gd name="T4" fmla="*/ 0 w 188"/>
                <a:gd name="T5" fmla="*/ 0 h 61"/>
                <a:gd name="T6" fmla="*/ 0 w 188"/>
                <a:gd name="T7" fmla="*/ 0 h 61"/>
                <a:gd name="T8" fmla="*/ 0 w 188"/>
                <a:gd name="T9" fmla="*/ 0 h 61"/>
                <a:gd name="T10" fmla="*/ 0 w 188"/>
                <a:gd name="T11" fmla="*/ 0 h 61"/>
                <a:gd name="T12" fmla="*/ 0 w 188"/>
                <a:gd name="T13" fmla="*/ 0 h 61"/>
                <a:gd name="T14" fmla="*/ 0 w 188"/>
                <a:gd name="T15" fmla="*/ 0 h 61"/>
                <a:gd name="T16" fmla="*/ 0 w 188"/>
                <a:gd name="T17" fmla="*/ 0 h 61"/>
                <a:gd name="T18" fmla="*/ 0 w 188"/>
                <a:gd name="T19" fmla="*/ 0 h 61"/>
                <a:gd name="T20" fmla="*/ 0 w 188"/>
                <a:gd name="T21" fmla="*/ 0 h 61"/>
                <a:gd name="T22" fmla="*/ 0 w 188"/>
                <a:gd name="T23" fmla="*/ 0 h 61"/>
                <a:gd name="T24" fmla="*/ 0 w 188"/>
                <a:gd name="T25" fmla="*/ 0 h 61"/>
                <a:gd name="T26" fmla="*/ 0 w 188"/>
                <a:gd name="T27" fmla="*/ 0 h 61"/>
                <a:gd name="T28" fmla="*/ 0 w 188"/>
                <a:gd name="T29" fmla="*/ 0 h 61"/>
                <a:gd name="T30" fmla="*/ 0 w 188"/>
                <a:gd name="T31" fmla="*/ 0 h 61"/>
                <a:gd name="T32" fmla="*/ 0 w 188"/>
                <a:gd name="T33" fmla="*/ 0 h 61"/>
                <a:gd name="T34" fmla="*/ 0 w 188"/>
                <a:gd name="T35" fmla="*/ 0 h 61"/>
                <a:gd name="T36" fmla="*/ 0 w 188"/>
                <a:gd name="T37" fmla="*/ 0 h 61"/>
                <a:gd name="T38" fmla="*/ 0 w 188"/>
                <a:gd name="T39" fmla="*/ 0 h 61"/>
                <a:gd name="T40" fmla="*/ 0 w 188"/>
                <a:gd name="T41" fmla="*/ 0 h 61"/>
                <a:gd name="T42" fmla="*/ 0 w 188"/>
                <a:gd name="T43" fmla="*/ 0 h 61"/>
                <a:gd name="T44" fmla="*/ 0 w 188"/>
                <a:gd name="T45" fmla="*/ 0 h 61"/>
                <a:gd name="T46" fmla="*/ 0 w 188"/>
                <a:gd name="T47" fmla="*/ 0 h 61"/>
                <a:gd name="T48" fmla="*/ 0 w 188"/>
                <a:gd name="T49" fmla="*/ 0 h 61"/>
                <a:gd name="T50" fmla="*/ 0 w 188"/>
                <a:gd name="T51" fmla="*/ 0 h 61"/>
                <a:gd name="T52" fmla="*/ 0 w 188"/>
                <a:gd name="T53" fmla="*/ 0 h 61"/>
                <a:gd name="T54" fmla="*/ 0 w 188"/>
                <a:gd name="T55" fmla="*/ 0 h 61"/>
                <a:gd name="T56" fmla="*/ 0 w 188"/>
                <a:gd name="T57" fmla="*/ 0 h 61"/>
                <a:gd name="T58" fmla="*/ 0 w 188"/>
                <a:gd name="T59" fmla="*/ 0 h 61"/>
                <a:gd name="T60" fmla="*/ 0 w 188"/>
                <a:gd name="T61" fmla="*/ 0 h 61"/>
                <a:gd name="T62" fmla="*/ 0 w 188"/>
                <a:gd name="T63" fmla="*/ 0 h 61"/>
                <a:gd name="T64" fmla="*/ 0 w 188"/>
                <a:gd name="T65" fmla="*/ 0 h 61"/>
                <a:gd name="T66" fmla="*/ 0 w 188"/>
                <a:gd name="T67" fmla="*/ 0 h 61"/>
                <a:gd name="T68" fmla="*/ 0 w 188"/>
                <a:gd name="T69" fmla="*/ 0 h 61"/>
                <a:gd name="T70" fmla="*/ 0 w 188"/>
                <a:gd name="T71" fmla="*/ 0 h 61"/>
                <a:gd name="T72" fmla="*/ 0 w 188"/>
                <a:gd name="T73" fmla="*/ 0 h 61"/>
                <a:gd name="T74" fmla="*/ 0 w 188"/>
                <a:gd name="T75" fmla="*/ 0 h 61"/>
                <a:gd name="T76" fmla="*/ 0 w 188"/>
                <a:gd name="T77" fmla="*/ 0 h 61"/>
                <a:gd name="T78" fmla="*/ 0 w 188"/>
                <a:gd name="T79" fmla="*/ 0 h 61"/>
                <a:gd name="T80" fmla="*/ 0 w 188"/>
                <a:gd name="T81" fmla="*/ 0 h 61"/>
                <a:gd name="T82" fmla="*/ 0 w 188"/>
                <a:gd name="T83" fmla="*/ 0 h 61"/>
                <a:gd name="T84" fmla="*/ 0 w 188"/>
                <a:gd name="T85" fmla="*/ 0 h 61"/>
                <a:gd name="T86" fmla="*/ 0 w 188"/>
                <a:gd name="T87" fmla="*/ 0 h 61"/>
                <a:gd name="T88" fmla="*/ 0 w 188"/>
                <a:gd name="T89" fmla="*/ 0 h 61"/>
                <a:gd name="T90" fmla="*/ 0 w 188"/>
                <a:gd name="T91" fmla="*/ 0 h 61"/>
                <a:gd name="T92" fmla="*/ 0 w 188"/>
                <a:gd name="T93" fmla="*/ 0 h 61"/>
                <a:gd name="T94" fmla="*/ 0 w 188"/>
                <a:gd name="T95" fmla="*/ 0 h 61"/>
                <a:gd name="T96" fmla="*/ 0 w 188"/>
                <a:gd name="T97" fmla="*/ 0 h 61"/>
                <a:gd name="T98" fmla="*/ 0 w 188"/>
                <a:gd name="T99" fmla="*/ 0 h 61"/>
                <a:gd name="T100" fmla="*/ 0 w 188"/>
                <a:gd name="T101" fmla="*/ 0 h 61"/>
                <a:gd name="T102" fmla="*/ 0 w 188"/>
                <a:gd name="T103" fmla="*/ 0 h 61"/>
                <a:gd name="T104" fmla="*/ 0 w 188"/>
                <a:gd name="T105" fmla="*/ 0 h 61"/>
                <a:gd name="T106" fmla="*/ 0 w 188"/>
                <a:gd name="T107" fmla="*/ 0 h 61"/>
                <a:gd name="T108" fmla="*/ 0 w 188"/>
                <a:gd name="T109" fmla="*/ 0 h 61"/>
                <a:gd name="T110" fmla="*/ 0 w 188"/>
                <a:gd name="T111" fmla="*/ 0 h 61"/>
                <a:gd name="T112" fmla="*/ 0 w 188"/>
                <a:gd name="T113" fmla="*/ 0 h 61"/>
                <a:gd name="T114" fmla="*/ 0 w 188"/>
                <a:gd name="T115" fmla="*/ 0 h 61"/>
                <a:gd name="T116" fmla="*/ 0 w 188"/>
                <a:gd name="T117" fmla="*/ 0 h 61"/>
                <a:gd name="T118" fmla="*/ 0 w 188"/>
                <a:gd name="T119" fmla="*/ 0 h 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8"/>
                <a:gd name="T181" fmla="*/ 0 h 61"/>
                <a:gd name="T182" fmla="*/ 188 w 188"/>
                <a:gd name="T183" fmla="*/ 61 h 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8" h="61">
                  <a:moveTo>
                    <a:pt x="157" y="0"/>
                  </a:moveTo>
                  <a:lnTo>
                    <a:pt x="167" y="1"/>
                  </a:lnTo>
                  <a:lnTo>
                    <a:pt x="175" y="6"/>
                  </a:lnTo>
                  <a:lnTo>
                    <a:pt x="180" y="15"/>
                  </a:lnTo>
                  <a:lnTo>
                    <a:pt x="176" y="25"/>
                  </a:lnTo>
                  <a:lnTo>
                    <a:pt x="181" y="28"/>
                  </a:lnTo>
                  <a:lnTo>
                    <a:pt x="186" y="33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0" y="45"/>
                  </a:lnTo>
                  <a:lnTo>
                    <a:pt x="173" y="46"/>
                  </a:lnTo>
                  <a:lnTo>
                    <a:pt x="164" y="47"/>
                  </a:lnTo>
                  <a:lnTo>
                    <a:pt x="156" y="48"/>
                  </a:lnTo>
                  <a:lnTo>
                    <a:pt x="146" y="50"/>
                  </a:lnTo>
                  <a:lnTo>
                    <a:pt x="139" y="51"/>
                  </a:lnTo>
                  <a:lnTo>
                    <a:pt x="129" y="52"/>
                  </a:lnTo>
                  <a:lnTo>
                    <a:pt x="121" y="53"/>
                  </a:lnTo>
                  <a:lnTo>
                    <a:pt x="111" y="53"/>
                  </a:lnTo>
                  <a:lnTo>
                    <a:pt x="103" y="53"/>
                  </a:lnTo>
                  <a:lnTo>
                    <a:pt x="93" y="53"/>
                  </a:lnTo>
                  <a:lnTo>
                    <a:pt x="83" y="54"/>
                  </a:lnTo>
                  <a:lnTo>
                    <a:pt x="74" y="54"/>
                  </a:lnTo>
                  <a:lnTo>
                    <a:pt x="64" y="54"/>
                  </a:lnTo>
                  <a:lnTo>
                    <a:pt x="55" y="54"/>
                  </a:lnTo>
                  <a:lnTo>
                    <a:pt x="46" y="54"/>
                  </a:lnTo>
                  <a:lnTo>
                    <a:pt x="34" y="60"/>
                  </a:lnTo>
                  <a:lnTo>
                    <a:pt x="23" y="61"/>
                  </a:lnTo>
                  <a:lnTo>
                    <a:pt x="11" y="59"/>
                  </a:lnTo>
                  <a:lnTo>
                    <a:pt x="0" y="57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11" y="47"/>
                  </a:lnTo>
                  <a:lnTo>
                    <a:pt x="16" y="47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2" y="41"/>
                  </a:lnTo>
                  <a:lnTo>
                    <a:pt x="9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22" y="14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51" y="11"/>
                  </a:lnTo>
                  <a:lnTo>
                    <a:pt x="61" y="11"/>
                  </a:lnTo>
                  <a:lnTo>
                    <a:pt x="70" y="11"/>
                  </a:lnTo>
                  <a:lnTo>
                    <a:pt x="81" y="11"/>
                  </a:lnTo>
                  <a:lnTo>
                    <a:pt x="91" y="10"/>
                  </a:lnTo>
                  <a:lnTo>
                    <a:pt x="100" y="8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9" y="5"/>
                  </a:lnTo>
                  <a:lnTo>
                    <a:pt x="139" y="4"/>
                  </a:lnTo>
                  <a:lnTo>
                    <a:pt x="147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4" name="Freeform 450"/>
            <p:cNvSpPr>
              <a:spLocks/>
            </p:cNvSpPr>
            <p:nvPr/>
          </p:nvSpPr>
          <p:spPr bwMode="auto">
            <a:xfrm>
              <a:off x="6658" y="3827"/>
              <a:ext cx="41" cy="15"/>
            </a:xfrm>
            <a:custGeom>
              <a:avLst/>
              <a:gdLst>
                <a:gd name="T0" fmla="*/ 0 w 168"/>
                <a:gd name="T1" fmla="*/ 0 h 63"/>
                <a:gd name="T2" fmla="*/ 0 w 168"/>
                <a:gd name="T3" fmla="*/ 0 h 63"/>
                <a:gd name="T4" fmla="*/ 0 w 168"/>
                <a:gd name="T5" fmla="*/ 0 h 63"/>
                <a:gd name="T6" fmla="*/ 0 w 168"/>
                <a:gd name="T7" fmla="*/ 0 h 63"/>
                <a:gd name="T8" fmla="*/ 0 w 168"/>
                <a:gd name="T9" fmla="*/ 0 h 63"/>
                <a:gd name="T10" fmla="*/ 0 w 168"/>
                <a:gd name="T11" fmla="*/ 0 h 63"/>
                <a:gd name="T12" fmla="*/ 0 w 168"/>
                <a:gd name="T13" fmla="*/ 0 h 63"/>
                <a:gd name="T14" fmla="*/ 0 w 168"/>
                <a:gd name="T15" fmla="*/ 0 h 63"/>
                <a:gd name="T16" fmla="*/ 0 w 168"/>
                <a:gd name="T17" fmla="*/ 0 h 63"/>
                <a:gd name="T18" fmla="*/ 0 w 168"/>
                <a:gd name="T19" fmla="*/ 0 h 63"/>
                <a:gd name="T20" fmla="*/ 0 w 168"/>
                <a:gd name="T21" fmla="*/ 0 h 63"/>
                <a:gd name="T22" fmla="*/ 0 w 168"/>
                <a:gd name="T23" fmla="*/ 0 h 63"/>
                <a:gd name="T24" fmla="*/ 0 w 168"/>
                <a:gd name="T25" fmla="*/ 0 h 63"/>
                <a:gd name="T26" fmla="*/ 0 w 168"/>
                <a:gd name="T27" fmla="*/ 0 h 63"/>
                <a:gd name="T28" fmla="*/ 0 w 168"/>
                <a:gd name="T29" fmla="*/ 0 h 63"/>
                <a:gd name="T30" fmla="*/ 0 w 168"/>
                <a:gd name="T31" fmla="*/ 0 h 63"/>
                <a:gd name="T32" fmla="*/ 0 w 168"/>
                <a:gd name="T33" fmla="*/ 0 h 63"/>
                <a:gd name="T34" fmla="*/ 0 w 168"/>
                <a:gd name="T35" fmla="*/ 0 h 63"/>
                <a:gd name="T36" fmla="*/ 0 w 168"/>
                <a:gd name="T37" fmla="*/ 0 h 63"/>
                <a:gd name="T38" fmla="*/ 0 w 168"/>
                <a:gd name="T39" fmla="*/ 0 h 63"/>
                <a:gd name="T40" fmla="*/ 0 w 168"/>
                <a:gd name="T41" fmla="*/ 0 h 63"/>
                <a:gd name="T42" fmla="*/ 0 w 168"/>
                <a:gd name="T43" fmla="*/ 0 h 63"/>
                <a:gd name="T44" fmla="*/ 0 w 168"/>
                <a:gd name="T45" fmla="*/ 0 h 63"/>
                <a:gd name="T46" fmla="*/ 0 w 168"/>
                <a:gd name="T47" fmla="*/ 0 h 63"/>
                <a:gd name="T48" fmla="*/ 0 w 168"/>
                <a:gd name="T49" fmla="*/ 0 h 63"/>
                <a:gd name="T50" fmla="*/ 0 w 168"/>
                <a:gd name="T51" fmla="*/ 0 h 63"/>
                <a:gd name="T52" fmla="*/ 0 w 168"/>
                <a:gd name="T53" fmla="*/ 0 h 63"/>
                <a:gd name="T54" fmla="*/ 0 w 168"/>
                <a:gd name="T55" fmla="*/ 0 h 63"/>
                <a:gd name="T56" fmla="*/ 0 w 168"/>
                <a:gd name="T57" fmla="*/ 0 h 63"/>
                <a:gd name="T58" fmla="*/ 0 w 168"/>
                <a:gd name="T59" fmla="*/ 0 h 63"/>
                <a:gd name="T60" fmla="*/ 0 w 168"/>
                <a:gd name="T61" fmla="*/ 0 h 63"/>
                <a:gd name="T62" fmla="*/ 0 w 168"/>
                <a:gd name="T63" fmla="*/ 0 h 63"/>
                <a:gd name="T64" fmla="*/ 0 w 168"/>
                <a:gd name="T65" fmla="*/ 0 h 63"/>
                <a:gd name="T66" fmla="*/ 0 w 168"/>
                <a:gd name="T67" fmla="*/ 0 h 63"/>
                <a:gd name="T68" fmla="*/ 0 w 168"/>
                <a:gd name="T69" fmla="*/ 0 h 63"/>
                <a:gd name="T70" fmla="*/ 0 w 168"/>
                <a:gd name="T71" fmla="*/ 0 h 63"/>
                <a:gd name="T72" fmla="*/ 0 w 168"/>
                <a:gd name="T73" fmla="*/ 0 h 63"/>
                <a:gd name="T74" fmla="*/ 0 w 168"/>
                <a:gd name="T75" fmla="*/ 0 h 63"/>
                <a:gd name="T76" fmla="*/ 0 w 168"/>
                <a:gd name="T77" fmla="*/ 0 h 63"/>
                <a:gd name="T78" fmla="*/ 0 w 168"/>
                <a:gd name="T79" fmla="*/ 0 h 63"/>
                <a:gd name="T80" fmla="*/ 0 w 168"/>
                <a:gd name="T81" fmla="*/ 0 h 63"/>
                <a:gd name="T82" fmla="*/ 0 w 168"/>
                <a:gd name="T83" fmla="*/ 0 h 63"/>
                <a:gd name="T84" fmla="*/ 0 w 168"/>
                <a:gd name="T85" fmla="*/ 0 h 63"/>
                <a:gd name="T86" fmla="*/ 0 w 168"/>
                <a:gd name="T87" fmla="*/ 0 h 63"/>
                <a:gd name="T88" fmla="*/ 0 w 168"/>
                <a:gd name="T89" fmla="*/ 0 h 63"/>
                <a:gd name="T90" fmla="*/ 0 w 168"/>
                <a:gd name="T91" fmla="*/ 0 h 63"/>
                <a:gd name="T92" fmla="*/ 0 w 168"/>
                <a:gd name="T93" fmla="*/ 0 h 63"/>
                <a:gd name="T94" fmla="*/ 0 w 168"/>
                <a:gd name="T95" fmla="*/ 0 h 63"/>
                <a:gd name="T96" fmla="*/ 0 w 168"/>
                <a:gd name="T97" fmla="*/ 0 h 63"/>
                <a:gd name="T98" fmla="*/ 0 w 168"/>
                <a:gd name="T99" fmla="*/ 0 h 63"/>
                <a:gd name="T100" fmla="*/ 0 w 168"/>
                <a:gd name="T101" fmla="*/ 0 h 63"/>
                <a:gd name="T102" fmla="*/ 0 w 168"/>
                <a:gd name="T103" fmla="*/ 0 h 63"/>
                <a:gd name="T104" fmla="*/ 0 w 168"/>
                <a:gd name="T105" fmla="*/ 0 h 63"/>
                <a:gd name="T106" fmla="*/ 0 w 168"/>
                <a:gd name="T107" fmla="*/ 0 h 63"/>
                <a:gd name="T108" fmla="*/ 0 w 168"/>
                <a:gd name="T109" fmla="*/ 0 h 63"/>
                <a:gd name="T110" fmla="*/ 0 w 168"/>
                <a:gd name="T111" fmla="*/ 0 h 63"/>
                <a:gd name="T112" fmla="*/ 0 w 168"/>
                <a:gd name="T113" fmla="*/ 0 h 63"/>
                <a:gd name="T114" fmla="*/ 0 w 168"/>
                <a:gd name="T115" fmla="*/ 0 h 63"/>
                <a:gd name="T116" fmla="*/ 0 w 168"/>
                <a:gd name="T117" fmla="*/ 0 h 63"/>
                <a:gd name="T118" fmla="*/ 0 w 168"/>
                <a:gd name="T119" fmla="*/ 0 h 63"/>
                <a:gd name="T120" fmla="*/ 0 w 168"/>
                <a:gd name="T121" fmla="*/ 0 h 63"/>
                <a:gd name="T122" fmla="*/ 0 w 168"/>
                <a:gd name="T123" fmla="*/ 0 h 63"/>
                <a:gd name="T124" fmla="*/ 0 w 168"/>
                <a:gd name="T125" fmla="*/ 0 h 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8"/>
                <a:gd name="T190" fmla="*/ 0 h 63"/>
                <a:gd name="T191" fmla="*/ 168 w 168"/>
                <a:gd name="T192" fmla="*/ 63 h 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8" h="63">
                  <a:moveTo>
                    <a:pt x="101" y="1"/>
                  </a:moveTo>
                  <a:lnTo>
                    <a:pt x="109" y="0"/>
                  </a:lnTo>
                  <a:lnTo>
                    <a:pt x="118" y="0"/>
                  </a:lnTo>
                  <a:lnTo>
                    <a:pt x="125" y="0"/>
                  </a:lnTo>
                  <a:lnTo>
                    <a:pt x="134" y="2"/>
                  </a:lnTo>
                  <a:lnTo>
                    <a:pt x="141" y="2"/>
                  </a:lnTo>
                  <a:lnTo>
                    <a:pt x="151" y="5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59" y="15"/>
                  </a:lnTo>
                  <a:lnTo>
                    <a:pt x="152" y="16"/>
                  </a:lnTo>
                  <a:lnTo>
                    <a:pt x="143" y="18"/>
                  </a:lnTo>
                  <a:lnTo>
                    <a:pt x="136" y="21"/>
                  </a:lnTo>
                  <a:lnTo>
                    <a:pt x="128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6" y="35"/>
                  </a:lnTo>
                  <a:lnTo>
                    <a:pt x="96" y="38"/>
                  </a:lnTo>
                  <a:lnTo>
                    <a:pt x="89" y="41"/>
                  </a:lnTo>
                  <a:lnTo>
                    <a:pt x="82" y="45"/>
                  </a:lnTo>
                  <a:lnTo>
                    <a:pt x="75" y="50"/>
                  </a:lnTo>
                  <a:lnTo>
                    <a:pt x="68" y="52"/>
                  </a:lnTo>
                  <a:lnTo>
                    <a:pt x="60" y="55"/>
                  </a:lnTo>
                  <a:lnTo>
                    <a:pt x="53" y="58"/>
                  </a:lnTo>
                  <a:lnTo>
                    <a:pt x="47" y="62"/>
                  </a:lnTo>
                  <a:lnTo>
                    <a:pt x="40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11" y="61"/>
                  </a:lnTo>
                  <a:lnTo>
                    <a:pt x="0" y="55"/>
                  </a:lnTo>
                  <a:lnTo>
                    <a:pt x="9" y="52"/>
                  </a:lnTo>
                  <a:lnTo>
                    <a:pt x="18" y="50"/>
                  </a:lnTo>
                  <a:lnTo>
                    <a:pt x="28" y="46"/>
                  </a:lnTo>
                  <a:lnTo>
                    <a:pt x="37" y="43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4" y="30"/>
                  </a:lnTo>
                  <a:lnTo>
                    <a:pt x="83" y="29"/>
                  </a:lnTo>
                  <a:lnTo>
                    <a:pt x="90" y="27"/>
                  </a:lnTo>
                  <a:lnTo>
                    <a:pt x="99" y="27"/>
                  </a:lnTo>
                  <a:lnTo>
                    <a:pt x="93" y="19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1" y="23"/>
                  </a:lnTo>
                  <a:lnTo>
                    <a:pt x="45" y="25"/>
                  </a:lnTo>
                  <a:lnTo>
                    <a:pt x="39" y="28"/>
                  </a:lnTo>
                  <a:lnTo>
                    <a:pt x="27" y="30"/>
                  </a:lnTo>
                  <a:lnTo>
                    <a:pt x="18" y="31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3" y="5"/>
                  </a:lnTo>
                  <a:lnTo>
                    <a:pt x="53" y="5"/>
                  </a:lnTo>
                  <a:lnTo>
                    <a:pt x="63" y="6"/>
                  </a:lnTo>
                  <a:lnTo>
                    <a:pt x="71" y="5"/>
                  </a:lnTo>
                  <a:lnTo>
                    <a:pt x="82" y="5"/>
                  </a:lnTo>
                  <a:lnTo>
                    <a:pt x="92" y="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5" name="Freeform 451"/>
            <p:cNvSpPr>
              <a:spLocks/>
            </p:cNvSpPr>
            <p:nvPr/>
          </p:nvSpPr>
          <p:spPr bwMode="auto">
            <a:xfrm>
              <a:off x="6619" y="3830"/>
              <a:ext cx="16" cy="7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27"/>
                <a:gd name="T62" fmla="*/ 63 w 63"/>
                <a:gd name="T63" fmla="*/ 27 h 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27">
                  <a:moveTo>
                    <a:pt x="49" y="0"/>
                  </a:moveTo>
                  <a:lnTo>
                    <a:pt x="57" y="1"/>
                  </a:lnTo>
                  <a:lnTo>
                    <a:pt x="63" y="6"/>
                  </a:lnTo>
                  <a:lnTo>
                    <a:pt x="53" y="8"/>
                  </a:lnTo>
                  <a:lnTo>
                    <a:pt x="47" y="10"/>
                  </a:lnTo>
                  <a:lnTo>
                    <a:pt x="38" y="13"/>
                  </a:lnTo>
                  <a:lnTo>
                    <a:pt x="31" y="16"/>
                  </a:lnTo>
                  <a:lnTo>
                    <a:pt x="23" y="18"/>
                  </a:lnTo>
                  <a:lnTo>
                    <a:pt x="16" y="21"/>
                  </a:lnTo>
                  <a:lnTo>
                    <a:pt x="7" y="24"/>
                  </a:lnTo>
                  <a:lnTo>
                    <a:pt x="0" y="27"/>
                  </a:lnTo>
                  <a:lnTo>
                    <a:pt x="4" y="19"/>
                  </a:lnTo>
                  <a:lnTo>
                    <a:pt x="10" y="16"/>
                  </a:lnTo>
                  <a:lnTo>
                    <a:pt x="17" y="13"/>
                  </a:lnTo>
                  <a:lnTo>
                    <a:pt x="23" y="11"/>
                  </a:lnTo>
                  <a:lnTo>
                    <a:pt x="29" y="8"/>
                  </a:lnTo>
                  <a:lnTo>
                    <a:pt x="37" y="6"/>
                  </a:lnTo>
                  <a:lnTo>
                    <a:pt x="42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6" name="Freeform 452"/>
            <p:cNvSpPr>
              <a:spLocks/>
            </p:cNvSpPr>
            <p:nvPr/>
          </p:nvSpPr>
          <p:spPr bwMode="auto">
            <a:xfrm>
              <a:off x="6729" y="3833"/>
              <a:ext cx="82" cy="26"/>
            </a:xfrm>
            <a:custGeom>
              <a:avLst/>
              <a:gdLst>
                <a:gd name="T0" fmla="*/ 0 w 328"/>
                <a:gd name="T1" fmla="*/ 0 h 103"/>
                <a:gd name="T2" fmla="*/ 0 w 328"/>
                <a:gd name="T3" fmla="*/ 0 h 103"/>
                <a:gd name="T4" fmla="*/ 0 w 328"/>
                <a:gd name="T5" fmla="*/ 0 h 103"/>
                <a:gd name="T6" fmla="*/ 0 w 328"/>
                <a:gd name="T7" fmla="*/ 0 h 103"/>
                <a:gd name="T8" fmla="*/ 0 w 328"/>
                <a:gd name="T9" fmla="*/ 0 h 103"/>
                <a:gd name="T10" fmla="*/ 0 w 328"/>
                <a:gd name="T11" fmla="*/ 0 h 103"/>
                <a:gd name="T12" fmla="*/ 0 w 328"/>
                <a:gd name="T13" fmla="*/ 0 h 103"/>
                <a:gd name="T14" fmla="*/ 0 w 328"/>
                <a:gd name="T15" fmla="*/ 0 h 103"/>
                <a:gd name="T16" fmla="*/ 0 w 328"/>
                <a:gd name="T17" fmla="*/ 0 h 103"/>
                <a:gd name="T18" fmla="*/ 0 w 328"/>
                <a:gd name="T19" fmla="*/ 0 h 103"/>
                <a:gd name="T20" fmla="*/ 0 w 328"/>
                <a:gd name="T21" fmla="*/ 0 h 103"/>
                <a:gd name="T22" fmla="*/ 0 w 328"/>
                <a:gd name="T23" fmla="*/ 0 h 103"/>
                <a:gd name="T24" fmla="*/ 0 w 328"/>
                <a:gd name="T25" fmla="*/ 0 h 103"/>
                <a:gd name="T26" fmla="*/ 0 w 328"/>
                <a:gd name="T27" fmla="*/ 0 h 103"/>
                <a:gd name="T28" fmla="*/ 0 w 328"/>
                <a:gd name="T29" fmla="*/ 0 h 103"/>
                <a:gd name="T30" fmla="*/ 0 w 328"/>
                <a:gd name="T31" fmla="*/ 0 h 103"/>
                <a:gd name="T32" fmla="*/ 0 w 328"/>
                <a:gd name="T33" fmla="*/ 0 h 103"/>
                <a:gd name="T34" fmla="*/ 0 w 328"/>
                <a:gd name="T35" fmla="*/ 0 h 103"/>
                <a:gd name="T36" fmla="*/ 0 w 328"/>
                <a:gd name="T37" fmla="*/ 0 h 103"/>
                <a:gd name="T38" fmla="*/ 0 w 328"/>
                <a:gd name="T39" fmla="*/ 0 h 103"/>
                <a:gd name="T40" fmla="*/ 0 w 328"/>
                <a:gd name="T41" fmla="*/ 0 h 103"/>
                <a:gd name="T42" fmla="*/ 0 w 328"/>
                <a:gd name="T43" fmla="*/ 0 h 103"/>
                <a:gd name="T44" fmla="*/ 0 w 328"/>
                <a:gd name="T45" fmla="*/ 0 h 103"/>
                <a:gd name="T46" fmla="*/ 0 w 328"/>
                <a:gd name="T47" fmla="*/ 0 h 103"/>
                <a:gd name="T48" fmla="*/ 0 w 328"/>
                <a:gd name="T49" fmla="*/ 0 h 103"/>
                <a:gd name="T50" fmla="*/ 0 w 328"/>
                <a:gd name="T51" fmla="*/ 0 h 103"/>
                <a:gd name="T52" fmla="*/ 0 w 328"/>
                <a:gd name="T53" fmla="*/ 0 h 103"/>
                <a:gd name="T54" fmla="*/ 0 w 328"/>
                <a:gd name="T55" fmla="*/ 0 h 103"/>
                <a:gd name="T56" fmla="*/ 0 w 328"/>
                <a:gd name="T57" fmla="*/ 0 h 103"/>
                <a:gd name="T58" fmla="*/ 0 w 328"/>
                <a:gd name="T59" fmla="*/ 0 h 103"/>
                <a:gd name="T60" fmla="*/ 0 w 328"/>
                <a:gd name="T61" fmla="*/ 0 h 103"/>
                <a:gd name="T62" fmla="*/ 0 w 328"/>
                <a:gd name="T63" fmla="*/ 0 h 103"/>
                <a:gd name="T64" fmla="*/ 0 w 328"/>
                <a:gd name="T65" fmla="*/ 0 h 103"/>
                <a:gd name="T66" fmla="*/ 0 w 328"/>
                <a:gd name="T67" fmla="*/ 0 h 103"/>
                <a:gd name="T68" fmla="*/ 0 w 328"/>
                <a:gd name="T69" fmla="*/ 0 h 103"/>
                <a:gd name="T70" fmla="*/ 0 w 328"/>
                <a:gd name="T71" fmla="*/ 0 h 103"/>
                <a:gd name="T72" fmla="*/ 0 w 328"/>
                <a:gd name="T73" fmla="*/ 0 h 103"/>
                <a:gd name="T74" fmla="*/ 0 w 328"/>
                <a:gd name="T75" fmla="*/ 0 h 103"/>
                <a:gd name="T76" fmla="*/ 0 w 328"/>
                <a:gd name="T77" fmla="*/ 0 h 103"/>
                <a:gd name="T78" fmla="*/ 0 w 328"/>
                <a:gd name="T79" fmla="*/ 0 h 103"/>
                <a:gd name="T80" fmla="*/ 0 w 328"/>
                <a:gd name="T81" fmla="*/ 0 h 103"/>
                <a:gd name="T82" fmla="*/ 0 w 328"/>
                <a:gd name="T83" fmla="*/ 0 h 103"/>
                <a:gd name="T84" fmla="*/ 0 w 328"/>
                <a:gd name="T85" fmla="*/ 0 h 103"/>
                <a:gd name="T86" fmla="*/ 0 w 328"/>
                <a:gd name="T87" fmla="*/ 0 h 103"/>
                <a:gd name="T88" fmla="*/ 0 w 328"/>
                <a:gd name="T89" fmla="*/ 0 h 103"/>
                <a:gd name="T90" fmla="*/ 0 w 328"/>
                <a:gd name="T91" fmla="*/ 0 h 103"/>
                <a:gd name="T92" fmla="*/ 0 w 328"/>
                <a:gd name="T93" fmla="*/ 0 h 103"/>
                <a:gd name="T94" fmla="*/ 0 w 328"/>
                <a:gd name="T95" fmla="*/ 0 h 103"/>
                <a:gd name="T96" fmla="*/ 0 w 328"/>
                <a:gd name="T97" fmla="*/ 0 h 103"/>
                <a:gd name="T98" fmla="*/ 0 w 328"/>
                <a:gd name="T99" fmla="*/ 0 h 103"/>
                <a:gd name="T100" fmla="*/ 0 w 328"/>
                <a:gd name="T101" fmla="*/ 0 h 103"/>
                <a:gd name="T102" fmla="*/ 0 w 328"/>
                <a:gd name="T103" fmla="*/ 0 h 103"/>
                <a:gd name="T104" fmla="*/ 0 w 328"/>
                <a:gd name="T105" fmla="*/ 0 h 103"/>
                <a:gd name="T106" fmla="*/ 0 w 328"/>
                <a:gd name="T107" fmla="*/ 0 h 103"/>
                <a:gd name="T108" fmla="*/ 0 w 328"/>
                <a:gd name="T109" fmla="*/ 0 h 103"/>
                <a:gd name="T110" fmla="*/ 0 w 328"/>
                <a:gd name="T111" fmla="*/ 0 h 103"/>
                <a:gd name="T112" fmla="*/ 0 w 328"/>
                <a:gd name="T113" fmla="*/ 0 h 103"/>
                <a:gd name="T114" fmla="*/ 0 w 328"/>
                <a:gd name="T115" fmla="*/ 0 h 103"/>
                <a:gd name="T116" fmla="*/ 0 w 328"/>
                <a:gd name="T117" fmla="*/ 0 h 103"/>
                <a:gd name="T118" fmla="*/ 0 w 328"/>
                <a:gd name="T119" fmla="*/ 0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103"/>
                <a:gd name="T182" fmla="*/ 328 w 328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103">
                  <a:moveTo>
                    <a:pt x="317" y="0"/>
                  </a:moveTo>
                  <a:lnTo>
                    <a:pt x="324" y="4"/>
                  </a:lnTo>
                  <a:lnTo>
                    <a:pt x="328" y="9"/>
                  </a:lnTo>
                  <a:lnTo>
                    <a:pt x="328" y="12"/>
                  </a:lnTo>
                  <a:lnTo>
                    <a:pt x="326" y="16"/>
                  </a:lnTo>
                  <a:lnTo>
                    <a:pt x="320" y="17"/>
                  </a:lnTo>
                  <a:lnTo>
                    <a:pt x="316" y="20"/>
                  </a:lnTo>
                  <a:lnTo>
                    <a:pt x="306" y="23"/>
                  </a:lnTo>
                  <a:lnTo>
                    <a:pt x="299" y="26"/>
                  </a:lnTo>
                  <a:lnTo>
                    <a:pt x="289" y="27"/>
                  </a:lnTo>
                  <a:lnTo>
                    <a:pt x="279" y="27"/>
                  </a:lnTo>
                  <a:lnTo>
                    <a:pt x="270" y="28"/>
                  </a:lnTo>
                  <a:lnTo>
                    <a:pt x="260" y="30"/>
                  </a:lnTo>
                  <a:lnTo>
                    <a:pt x="249" y="31"/>
                  </a:lnTo>
                  <a:lnTo>
                    <a:pt x="242" y="33"/>
                  </a:lnTo>
                  <a:lnTo>
                    <a:pt x="236" y="34"/>
                  </a:lnTo>
                  <a:lnTo>
                    <a:pt x="231" y="37"/>
                  </a:lnTo>
                  <a:lnTo>
                    <a:pt x="216" y="39"/>
                  </a:lnTo>
                  <a:lnTo>
                    <a:pt x="201" y="42"/>
                  </a:lnTo>
                  <a:lnTo>
                    <a:pt x="187" y="45"/>
                  </a:lnTo>
                  <a:lnTo>
                    <a:pt x="172" y="47"/>
                  </a:lnTo>
                  <a:lnTo>
                    <a:pt x="157" y="51"/>
                  </a:lnTo>
                  <a:lnTo>
                    <a:pt x="143" y="54"/>
                  </a:lnTo>
                  <a:lnTo>
                    <a:pt x="128" y="58"/>
                  </a:lnTo>
                  <a:lnTo>
                    <a:pt x="113" y="63"/>
                  </a:lnTo>
                  <a:lnTo>
                    <a:pt x="98" y="66"/>
                  </a:lnTo>
                  <a:lnTo>
                    <a:pt x="84" y="70"/>
                  </a:lnTo>
                  <a:lnTo>
                    <a:pt x="70" y="74"/>
                  </a:lnTo>
                  <a:lnTo>
                    <a:pt x="55" y="80"/>
                  </a:lnTo>
                  <a:lnTo>
                    <a:pt x="41" y="85"/>
                  </a:lnTo>
                  <a:lnTo>
                    <a:pt x="26" y="91"/>
                  </a:lnTo>
                  <a:lnTo>
                    <a:pt x="13" y="96"/>
                  </a:lnTo>
                  <a:lnTo>
                    <a:pt x="0" y="103"/>
                  </a:lnTo>
                  <a:lnTo>
                    <a:pt x="6" y="93"/>
                  </a:lnTo>
                  <a:lnTo>
                    <a:pt x="14" y="86"/>
                  </a:lnTo>
                  <a:lnTo>
                    <a:pt x="20" y="80"/>
                  </a:lnTo>
                  <a:lnTo>
                    <a:pt x="29" y="76"/>
                  </a:lnTo>
                  <a:lnTo>
                    <a:pt x="37" y="70"/>
                  </a:lnTo>
                  <a:lnTo>
                    <a:pt x="48" y="65"/>
                  </a:lnTo>
                  <a:lnTo>
                    <a:pt x="53" y="61"/>
                  </a:lnTo>
                  <a:lnTo>
                    <a:pt x="60" y="59"/>
                  </a:lnTo>
                  <a:lnTo>
                    <a:pt x="66" y="58"/>
                  </a:lnTo>
                  <a:lnTo>
                    <a:pt x="75" y="56"/>
                  </a:lnTo>
                  <a:lnTo>
                    <a:pt x="92" y="50"/>
                  </a:lnTo>
                  <a:lnTo>
                    <a:pt x="108" y="45"/>
                  </a:lnTo>
                  <a:lnTo>
                    <a:pt x="125" y="40"/>
                  </a:lnTo>
                  <a:lnTo>
                    <a:pt x="143" y="38"/>
                  </a:lnTo>
                  <a:lnTo>
                    <a:pt x="159" y="34"/>
                  </a:lnTo>
                  <a:lnTo>
                    <a:pt x="176" y="31"/>
                  </a:lnTo>
                  <a:lnTo>
                    <a:pt x="190" y="28"/>
                  </a:lnTo>
                  <a:lnTo>
                    <a:pt x="207" y="26"/>
                  </a:lnTo>
                  <a:lnTo>
                    <a:pt x="222" y="23"/>
                  </a:lnTo>
                  <a:lnTo>
                    <a:pt x="236" y="19"/>
                  </a:lnTo>
                  <a:lnTo>
                    <a:pt x="249" y="16"/>
                  </a:lnTo>
                  <a:lnTo>
                    <a:pt x="265" y="14"/>
                  </a:lnTo>
                  <a:lnTo>
                    <a:pt x="278" y="10"/>
                  </a:lnTo>
                  <a:lnTo>
                    <a:pt x="291" y="6"/>
                  </a:lnTo>
                  <a:lnTo>
                    <a:pt x="305" y="3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7" name="Freeform 453"/>
            <p:cNvSpPr>
              <a:spLocks/>
            </p:cNvSpPr>
            <p:nvPr/>
          </p:nvSpPr>
          <p:spPr bwMode="auto">
            <a:xfrm>
              <a:off x="6960" y="3835"/>
              <a:ext cx="51" cy="13"/>
            </a:xfrm>
            <a:custGeom>
              <a:avLst/>
              <a:gdLst>
                <a:gd name="T0" fmla="*/ 0 w 205"/>
                <a:gd name="T1" fmla="*/ 0 h 52"/>
                <a:gd name="T2" fmla="*/ 0 w 205"/>
                <a:gd name="T3" fmla="*/ 0 h 52"/>
                <a:gd name="T4" fmla="*/ 0 w 205"/>
                <a:gd name="T5" fmla="*/ 0 h 52"/>
                <a:gd name="T6" fmla="*/ 0 w 205"/>
                <a:gd name="T7" fmla="*/ 0 h 52"/>
                <a:gd name="T8" fmla="*/ 0 w 205"/>
                <a:gd name="T9" fmla="*/ 0 h 52"/>
                <a:gd name="T10" fmla="*/ 0 w 205"/>
                <a:gd name="T11" fmla="*/ 0 h 52"/>
                <a:gd name="T12" fmla="*/ 0 w 205"/>
                <a:gd name="T13" fmla="*/ 0 h 52"/>
                <a:gd name="T14" fmla="*/ 0 w 205"/>
                <a:gd name="T15" fmla="*/ 0 h 52"/>
                <a:gd name="T16" fmla="*/ 0 w 205"/>
                <a:gd name="T17" fmla="*/ 0 h 52"/>
                <a:gd name="T18" fmla="*/ 0 w 205"/>
                <a:gd name="T19" fmla="*/ 0 h 52"/>
                <a:gd name="T20" fmla="*/ 0 w 205"/>
                <a:gd name="T21" fmla="*/ 0 h 52"/>
                <a:gd name="T22" fmla="*/ 0 w 205"/>
                <a:gd name="T23" fmla="*/ 0 h 52"/>
                <a:gd name="T24" fmla="*/ 0 w 205"/>
                <a:gd name="T25" fmla="*/ 0 h 52"/>
                <a:gd name="T26" fmla="*/ 0 w 205"/>
                <a:gd name="T27" fmla="*/ 0 h 52"/>
                <a:gd name="T28" fmla="*/ 0 w 205"/>
                <a:gd name="T29" fmla="*/ 0 h 52"/>
                <a:gd name="T30" fmla="*/ 0 w 205"/>
                <a:gd name="T31" fmla="*/ 0 h 52"/>
                <a:gd name="T32" fmla="*/ 0 w 205"/>
                <a:gd name="T33" fmla="*/ 0 h 52"/>
                <a:gd name="T34" fmla="*/ 0 w 205"/>
                <a:gd name="T35" fmla="*/ 0 h 52"/>
                <a:gd name="T36" fmla="*/ 0 w 205"/>
                <a:gd name="T37" fmla="*/ 0 h 52"/>
                <a:gd name="T38" fmla="*/ 0 w 205"/>
                <a:gd name="T39" fmla="*/ 0 h 52"/>
                <a:gd name="T40" fmla="*/ 0 w 205"/>
                <a:gd name="T41" fmla="*/ 0 h 52"/>
                <a:gd name="T42" fmla="*/ 0 w 205"/>
                <a:gd name="T43" fmla="*/ 0 h 52"/>
                <a:gd name="T44" fmla="*/ 0 w 205"/>
                <a:gd name="T45" fmla="*/ 0 h 52"/>
                <a:gd name="T46" fmla="*/ 0 w 205"/>
                <a:gd name="T47" fmla="*/ 0 h 52"/>
                <a:gd name="T48" fmla="*/ 0 w 205"/>
                <a:gd name="T49" fmla="*/ 0 h 52"/>
                <a:gd name="T50" fmla="*/ 0 w 205"/>
                <a:gd name="T51" fmla="*/ 0 h 52"/>
                <a:gd name="T52" fmla="*/ 0 w 205"/>
                <a:gd name="T53" fmla="*/ 0 h 52"/>
                <a:gd name="T54" fmla="*/ 0 w 205"/>
                <a:gd name="T55" fmla="*/ 0 h 52"/>
                <a:gd name="T56" fmla="*/ 0 w 205"/>
                <a:gd name="T57" fmla="*/ 0 h 52"/>
                <a:gd name="T58" fmla="*/ 0 w 205"/>
                <a:gd name="T59" fmla="*/ 0 h 52"/>
                <a:gd name="T60" fmla="*/ 0 w 205"/>
                <a:gd name="T61" fmla="*/ 0 h 52"/>
                <a:gd name="T62" fmla="*/ 0 w 205"/>
                <a:gd name="T63" fmla="*/ 0 h 52"/>
                <a:gd name="T64" fmla="*/ 0 w 205"/>
                <a:gd name="T65" fmla="*/ 0 h 52"/>
                <a:gd name="T66" fmla="*/ 0 w 205"/>
                <a:gd name="T67" fmla="*/ 0 h 52"/>
                <a:gd name="T68" fmla="*/ 0 w 205"/>
                <a:gd name="T69" fmla="*/ 0 h 52"/>
                <a:gd name="T70" fmla="*/ 0 w 205"/>
                <a:gd name="T71" fmla="*/ 0 h 52"/>
                <a:gd name="T72" fmla="*/ 0 w 205"/>
                <a:gd name="T73" fmla="*/ 0 h 52"/>
                <a:gd name="T74" fmla="*/ 0 w 205"/>
                <a:gd name="T75" fmla="*/ 0 h 52"/>
                <a:gd name="T76" fmla="*/ 0 w 205"/>
                <a:gd name="T77" fmla="*/ 0 h 52"/>
                <a:gd name="T78" fmla="*/ 0 w 205"/>
                <a:gd name="T79" fmla="*/ 0 h 52"/>
                <a:gd name="T80" fmla="*/ 0 w 205"/>
                <a:gd name="T81" fmla="*/ 0 h 52"/>
                <a:gd name="T82" fmla="*/ 0 w 205"/>
                <a:gd name="T83" fmla="*/ 0 h 52"/>
                <a:gd name="T84" fmla="*/ 0 w 205"/>
                <a:gd name="T85" fmla="*/ 0 h 52"/>
                <a:gd name="T86" fmla="*/ 0 w 205"/>
                <a:gd name="T87" fmla="*/ 0 h 52"/>
                <a:gd name="T88" fmla="*/ 0 w 205"/>
                <a:gd name="T89" fmla="*/ 0 h 52"/>
                <a:gd name="T90" fmla="*/ 0 w 205"/>
                <a:gd name="T91" fmla="*/ 0 h 52"/>
                <a:gd name="T92" fmla="*/ 0 w 205"/>
                <a:gd name="T93" fmla="*/ 0 h 52"/>
                <a:gd name="T94" fmla="*/ 0 w 205"/>
                <a:gd name="T95" fmla="*/ 0 h 52"/>
                <a:gd name="T96" fmla="*/ 0 w 205"/>
                <a:gd name="T97" fmla="*/ 0 h 52"/>
                <a:gd name="T98" fmla="*/ 0 w 205"/>
                <a:gd name="T99" fmla="*/ 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"/>
                <a:gd name="T151" fmla="*/ 0 h 52"/>
                <a:gd name="T152" fmla="*/ 205 w 205"/>
                <a:gd name="T153" fmla="*/ 52 h 5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" h="52">
                  <a:moveTo>
                    <a:pt x="162" y="4"/>
                  </a:moveTo>
                  <a:lnTo>
                    <a:pt x="173" y="0"/>
                  </a:lnTo>
                  <a:lnTo>
                    <a:pt x="183" y="1"/>
                  </a:lnTo>
                  <a:lnTo>
                    <a:pt x="192" y="5"/>
                  </a:lnTo>
                  <a:lnTo>
                    <a:pt x="200" y="10"/>
                  </a:lnTo>
                  <a:lnTo>
                    <a:pt x="203" y="15"/>
                  </a:lnTo>
                  <a:lnTo>
                    <a:pt x="205" y="21"/>
                  </a:lnTo>
                  <a:lnTo>
                    <a:pt x="205" y="28"/>
                  </a:lnTo>
                  <a:lnTo>
                    <a:pt x="205" y="36"/>
                  </a:lnTo>
                  <a:lnTo>
                    <a:pt x="199" y="34"/>
                  </a:lnTo>
                  <a:lnTo>
                    <a:pt x="194" y="34"/>
                  </a:lnTo>
                  <a:lnTo>
                    <a:pt x="185" y="34"/>
                  </a:lnTo>
                  <a:lnTo>
                    <a:pt x="175" y="37"/>
                  </a:lnTo>
                  <a:lnTo>
                    <a:pt x="164" y="40"/>
                  </a:lnTo>
                  <a:lnTo>
                    <a:pt x="153" y="45"/>
                  </a:lnTo>
                  <a:lnTo>
                    <a:pt x="147" y="46"/>
                  </a:lnTo>
                  <a:lnTo>
                    <a:pt x="141" y="47"/>
                  </a:lnTo>
                  <a:lnTo>
                    <a:pt x="135" y="48"/>
                  </a:lnTo>
                  <a:lnTo>
                    <a:pt x="129" y="50"/>
                  </a:lnTo>
                  <a:lnTo>
                    <a:pt x="117" y="51"/>
                  </a:lnTo>
                  <a:lnTo>
                    <a:pt x="106" y="50"/>
                  </a:lnTo>
                  <a:lnTo>
                    <a:pt x="96" y="47"/>
                  </a:lnTo>
                  <a:lnTo>
                    <a:pt x="86" y="47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1" y="51"/>
                  </a:lnTo>
                  <a:lnTo>
                    <a:pt x="41" y="52"/>
                  </a:lnTo>
                  <a:lnTo>
                    <a:pt x="30" y="52"/>
                  </a:lnTo>
                  <a:lnTo>
                    <a:pt x="23" y="52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10" y="24"/>
                  </a:lnTo>
                  <a:lnTo>
                    <a:pt x="20" y="21"/>
                  </a:lnTo>
                  <a:lnTo>
                    <a:pt x="29" y="19"/>
                  </a:lnTo>
                  <a:lnTo>
                    <a:pt x="39" y="18"/>
                  </a:lnTo>
                  <a:lnTo>
                    <a:pt x="49" y="15"/>
                  </a:lnTo>
                  <a:lnTo>
                    <a:pt x="59" y="14"/>
                  </a:lnTo>
                  <a:lnTo>
                    <a:pt x="69" y="13"/>
                  </a:lnTo>
                  <a:lnTo>
                    <a:pt x="81" y="13"/>
                  </a:lnTo>
                  <a:lnTo>
                    <a:pt x="91" y="12"/>
                  </a:lnTo>
                  <a:lnTo>
                    <a:pt x="100" y="11"/>
                  </a:lnTo>
                  <a:lnTo>
                    <a:pt x="110" y="10"/>
                  </a:lnTo>
                  <a:lnTo>
                    <a:pt x="121" y="10"/>
                  </a:lnTo>
                  <a:lnTo>
                    <a:pt x="130" y="9"/>
                  </a:lnTo>
                  <a:lnTo>
                    <a:pt x="140" y="8"/>
                  </a:lnTo>
                  <a:lnTo>
                    <a:pt x="151" y="6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8" name="Freeform 454"/>
            <p:cNvSpPr>
              <a:spLocks/>
            </p:cNvSpPr>
            <p:nvPr/>
          </p:nvSpPr>
          <p:spPr bwMode="auto">
            <a:xfrm>
              <a:off x="6627" y="3839"/>
              <a:ext cx="15" cy="5"/>
            </a:xfrm>
            <a:custGeom>
              <a:avLst/>
              <a:gdLst>
                <a:gd name="T0" fmla="*/ 0 w 62"/>
                <a:gd name="T1" fmla="*/ 0 h 19"/>
                <a:gd name="T2" fmla="*/ 0 w 62"/>
                <a:gd name="T3" fmla="*/ 0 h 19"/>
                <a:gd name="T4" fmla="*/ 0 w 62"/>
                <a:gd name="T5" fmla="*/ 0 h 19"/>
                <a:gd name="T6" fmla="*/ 0 w 62"/>
                <a:gd name="T7" fmla="*/ 0 h 19"/>
                <a:gd name="T8" fmla="*/ 0 w 62"/>
                <a:gd name="T9" fmla="*/ 0 h 19"/>
                <a:gd name="T10" fmla="*/ 0 w 62"/>
                <a:gd name="T11" fmla="*/ 0 h 19"/>
                <a:gd name="T12" fmla="*/ 0 w 62"/>
                <a:gd name="T13" fmla="*/ 0 h 19"/>
                <a:gd name="T14" fmla="*/ 0 w 62"/>
                <a:gd name="T15" fmla="*/ 0 h 19"/>
                <a:gd name="T16" fmla="*/ 0 w 62"/>
                <a:gd name="T17" fmla="*/ 0 h 19"/>
                <a:gd name="T18" fmla="*/ 0 w 62"/>
                <a:gd name="T19" fmla="*/ 0 h 19"/>
                <a:gd name="T20" fmla="*/ 0 w 62"/>
                <a:gd name="T21" fmla="*/ 0 h 19"/>
                <a:gd name="T22" fmla="*/ 0 w 62"/>
                <a:gd name="T23" fmla="*/ 0 h 19"/>
                <a:gd name="T24" fmla="*/ 0 w 62"/>
                <a:gd name="T25" fmla="*/ 0 h 19"/>
                <a:gd name="T26" fmla="*/ 0 w 62"/>
                <a:gd name="T27" fmla="*/ 0 h 19"/>
                <a:gd name="T28" fmla="*/ 0 w 62"/>
                <a:gd name="T29" fmla="*/ 0 h 19"/>
                <a:gd name="T30" fmla="*/ 0 w 62"/>
                <a:gd name="T31" fmla="*/ 0 h 19"/>
                <a:gd name="T32" fmla="*/ 0 w 62"/>
                <a:gd name="T33" fmla="*/ 0 h 19"/>
                <a:gd name="T34" fmla="*/ 0 w 62"/>
                <a:gd name="T35" fmla="*/ 0 h 19"/>
                <a:gd name="T36" fmla="*/ 0 w 62"/>
                <a:gd name="T37" fmla="*/ 0 h 19"/>
                <a:gd name="T38" fmla="*/ 0 w 62"/>
                <a:gd name="T39" fmla="*/ 0 h 19"/>
                <a:gd name="T40" fmla="*/ 0 w 62"/>
                <a:gd name="T41" fmla="*/ 0 h 19"/>
                <a:gd name="T42" fmla="*/ 0 w 62"/>
                <a:gd name="T43" fmla="*/ 0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19"/>
                <a:gd name="T68" fmla="*/ 62 w 62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19">
                  <a:moveTo>
                    <a:pt x="62" y="0"/>
                  </a:moveTo>
                  <a:lnTo>
                    <a:pt x="59" y="5"/>
                  </a:lnTo>
                  <a:lnTo>
                    <a:pt x="57" y="10"/>
                  </a:lnTo>
                  <a:lnTo>
                    <a:pt x="53" y="13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6" y="16"/>
                  </a:lnTo>
                  <a:lnTo>
                    <a:pt x="29" y="16"/>
                  </a:lnTo>
                  <a:lnTo>
                    <a:pt x="22" y="17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5" y="16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22" y="9"/>
                  </a:lnTo>
                  <a:lnTo>
                    <a:pt x="33" y="6"/>
                  </a:lnTo>
                  <a:lnTo>
                    <a:pt x="42" y="4"/>
                  </a:lnTo>
                  <a:lnTo>
                    <a:pt x="52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9" name="Freeform 455"/>
            <p:cNvSpPr>
              <a:spLocks/>
            </p:cNvSpPr>
            <p:nvPr/>
          </p:nvSpPr>
          <p:spPr bwMode="auto">
            <a:xfrm>
              <a:off x="7108" y="3841"/>
              <a:ext cx="35" cy="23"/>
            </a:xfrm>
            <a:custGeom>
              <a:avLst/>
              <a:gdLst>
                <a:gd name="T0" fmla="*/ 0 w 137"/>
                <a:gd name="T1" fmla="*/ 0 h 92"/>
                <a:gd name="T2" fmla="*/ 0 w 137"/>
                <a:gd name="T3" fmla="*/ 0 h 92"/>
                <a:gd name="T4" fmla="*/ 0 w 137"/>
                <a:gd name="T5" fmla="*/ 0 h 92"/>
                <a:gd name="T6" fmla="*/ 0 w 137"/>
                <a:gd name="T7" fmla="*/ 0 h 92"/>
                <a:gd name="T8" fmla="*/ 0 w 137"/>
                <a:gd name="T9" fmla="*/ 0 h 92"/>
                <a:gd name="T10" fmla="*/ 0 w 137"/>
                <a:gd name="T11" fmla="*/ 0 h 92"/>
                <a:gd name="T12" fmla="*/ 0 w 137"/>
                <a:gd name="T13" fmla="*/ 0 h 92"/>
                <a:gd name="T14" fmla="*/ 0 w 137"/>
                <a:gd name="T15" fmla="*/ 0 h 92"/>
                <a:gd name="T16" fmla="*/ 0 w 137"/>
                <a:gd name="T17" fmla="*/ 0 h 92"/>
                <a:gd name="T18" fmla="*/ 0 w 137"/>
                <a:gd name="T19" fmla="*/ 0 h 92"/>
                <a:gd name="T20" fmla="*/ 0 w 137"/>
                <a:gd name="T21" fmla="*/ 0 h 92"/>
                <a:gd name="T22" fmla="*/ 0 w 137"/>
                <a:gd name="T23" fmla="*/ 0 h 92"/>
                <a:gd name="T24" fmla="*/ 0 w 137"/>
                <a:gd name="T25" fmla="*/ 0 h 92"/>
                <a:gd name="T26" fmla="*/ 0 w 137"/>
                <a:gd name="T27" fmla="*/ 0 h 92"/>
                <a:gd name="T28" fmla="*/ 0 w 137"/>
                <a:gd name="T29" fmla="*/ 0 h 92"/>
                <a:gd name="T30" fmla="*/ 0 w 137"/>
                <a:gd name="T31" fmla="*/ 0 h 92"/>
                <a:gd name="T32" fmla="*/ 0 w 137"/>
                <a:gd name="T33" fmla="*/ 0 h 92"/>
                <a:gd name="T34" fmla="*/ 0 w 137"/>
                <a:gd name="T35" fmla="*/ 0 h 92"/>
                <a:gd name="T36" fmla="*/ 0 w 137"/>
                <a:gd name="T37" fmla="*/ 0 h 92"/>
                <a:gd name="T38" fmla="*/ 0 w 137"/>
                <a:gd name="T39" fmla="*/ 0 h 92"/>
                <a:gd name="T40" fmla="*/ 0 w 137"/>
                <a:gd name="T41" fmla="*/ 0 h 92"/>
                <a:gd name="T42" fmla="*/ 0 w 137"/>
                <a:gd name="T43" fmla="*/ 0 h 92"/>
                <a:gd name="T44" fmla="*/ 0 w 137"/>
                <a:gd name="T45" fmla="*/ 0 h 92"/>
                <a:gd name="T46" fmla="*/ 0 w 137"/>
                <a:gd name="T47" fmla="*/ 0 h 92"/>
                <a:gd name="T48" fmla="*/ 0 w 137"/>
                <a:gd name="T49" fmla="*/ 0 h 92"/>
                <a:gd name="T50" fmla="*/ 0 w 137"/>
                <a:gd name="T51" fmla="*/ 0 h 92"/>
                <a:gd name="T52" fmla="*/ 0 w 137"/>
                <a:gd name="T53" fmla="*/ 0 h 92"/>
                <a:gd name="T54" fmla="*/ 0 w 137"/>
                <a:gd name="T55" fmla="*/ 0 h 92"/>
                <a:gd name="T56" fmla="*/ 0 w 137"/>
                <a:gd name="T57" fmla="*/ 0 h 92"/>
                <a:gd name="T58" fmla="*/ 0 w 137"/>
                <a:gd name="T59" fmla="*/ 0 h 92"/>
                <a:gd name="T60" fmla="*/ 0 w 137"/>
                <a:gd name="T61" fmla="*/ 0 h 92"/>
                <a:gd name="T62" fmla="*/ 0 w 137"/>
                <a:gd name="T63" fmla="*/ 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92"/>
                <a:gd name="T98" fmla="*/ 137 w 137"/>
                <a:gd name="T99" fmla="*/ 92 h 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92">
                  <a:moveTo>
                    <a:pt x="98" y="0"/>
                  </a:moveTo>
                  <a:lnTo>
                    <a:pt x="103" y="4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0" y="28"/>
                  </a:lnTo>
                  <a:lnTo>
                    <a:pt x="99" y="31"/>
                  </a:lnTo>
                  <a:lnTo>
                    <a:pt x="101" y="35"/>
                  </a:lnTo>
                  <a:lnTo>
                    <a:pt x="103" y="34"/>
                  </a:lnTo>
                  <a:lnTo>
                    <a:pt x="107" y="33"/>
                  </a:lnTo>
                  <a:lnTo>
                    <a:pt x="115" y="27"/>
                  </a:lnTo>
                  <a:lnTo>
                    <a:pt x="124" y="24"/>
                  </a:lnTo>
                  <a:lnTo>
                    <a:pt x="119" y="29"/>
                  </a:lnTo>
                  <a:lnTo>
                    <a:pt x="116" y="37"/>
                  </a:lnTo>
                  <a:lnTo>
                    <a:pt x="113" y="42"/>
                  </a:lnTo>
                  <a:lnTo>
                    <a:pt x="112" y="50"/>
                  </a:lnTo>
                  <a:lnTo>
                    <a:pt x="112" y="54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3" y="59"/>
                  </a:lnTo>
                  <a:lnTo>
                    <a:pt x="129" y="57"/>
                  </a:lnTo>
                  <a:lnTo>
                    <a:pt x="137" y="57"/>
                  </a:lnTo>
                  <a:lnTo>
                    <a:pt x="137" y="64"/>
                  </a:lnTo>
                  <a:lnTo>
                    <a:pt x="137" y="73"/>
                  </a:lnTo>
                  <a:lnTo>
                    <a:pt x="130" y="75"/>
                  </a:lnTo>
                  <a:lnTo>
                    <a:pt x="124" y="78"/>
                  </a:lnTo>
                  <a:lnTo>
                    <a:pt x="116" y="80"/>
                  </a:lnTo>
                  <a:lnTo>
                    <a:pt x="109" y="82"/>
                  </a:lnTo>
                  <a:lnTo>
                    <a:pt x="100" y="84"/>
                  </a:lnTo>
                  <a:lnTo>
                    <a:pt x="92" y="87"/>
                  </a:lnTo>
                  <a:lnTo>
                    <a:pt x="83" y="89"/>
                  </a:lnTo>
                  <a:lnTo>
                    <a:pt x="76" y="91"/>
                  </a:lnTo>
                  <a:lnTo>
                    <a:pt x="66" y="91"/>
                  </a:lnTo>
                  <a:lnTo>
                    <a:pt x="58" y="92"/>
                  </a:lnTo>
                  <a:lnTo>
                    <a:pt x="50" y="92"/>
                  </a:lnTo>
                  <a:lnTo>
                    <a:pt x="42" y="92"/>
                  </a:lnTo>
                  <a:lnTo>
                    <a:pt x="34" y="90"/>
                  </a:lnTo>
                  <a:lnTo>
                    <a:pt x="27" y="89"/>
                  </a:lnTo>
                  <a:lnTo>
                    <a:pt x="21" y="87"/>
                  </a:lnTo>
                  <a:lnTo>
                    <a:pt x="16" y="84"/>
                  </a:lnTo>
                  <a:lnTo>
                    <a:pt x="9" y="80"/>
                  </a:lnTo>
                  <a:lnTo>
                    <a:pt x="6" y="75"/>
                  </a:lnTo>
                  <a:lnTo>
                    <a:pt x="3" y="69"/>
                  </a:lnTo>
                  <a:lnTo>
                    <a:pt x="1" y="63"/>
                  </a:lnTo>
                  <a:lnTo>
                    <a:pt x="0" y="55"/>
                  </a:lnTo>
                  <a:lnTo>
                    <a:pt x="3" y="48"/>
                  </a:lnTo>
                  <a:lnTo>
                    <a:pt x="6" y="38"/>
                  </a:lnTo>
                  <a:lnTo>
                    <a:pt x="11" y="28"/>
                  </a:lnTo>
                  <a:lnTo>
                    <a:pt x="22" y="28"/>
                  </a:lnTo>
                  <a:lnTo>
                    <a:pt x="30" y="24"/>
                  </a:lnTo>
                  <a:lnTo>
                    <a:pt x="37" y="16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8" y="17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68" y="22"/>
                  </a:lnTo>
                  <a:lnTo>
                    <a:pt x="75" y="17"/>
                  </a:lnTo>
                  <a:lnTo>
                    <a:pt x="82" y="13"/>
                  </a:lnTo>
                  <a:lnTo>
                    <a:pt x="89" y="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0" name="Freeform 456"/>
            <p:cNvSpPr>
              <a:spLocks/>
            </p:cNvSpPr>
            <p:nvPr/>
          </p:nvSpPr>
          <p:spPr bwMode="auto">
            <a:xfrm>
              <a:off x="6744" y="3842"/>
              <a:ext cx="69" cy="21"/>
            </a:xfrm>
            <a:custGeom>
              <a:avLst/>
              <a:gdLst>
                <a:gd name="T0" fmla="*/ 0 w 274"/>
                <a:gd name="T1" fmla="*/ 0 h 81"/>
                <a:gd name="T2" fmla="*/ 0 w 274"/>
                <a:gd name="T3" fmla="*/ 0 h 81"/>
                <a:gd name="T4" fmla="*/ 0 w 274"/>
                <a:gd name="T5" fmla="*/ 0 h 81"/>
                <a:gd name="T6" fmla="*/ 0 w 274"/>
                <a:gd name="T7" fmla="*/ 0 h 81"/>
                <a:gd name="T8" fmla="*/ 0 w 274"/>
                <a:gd name="T9" fmla="*/ 0 h 81"/>
                <a:gd name="T10" fmla="*/ 0 w 274"/>
                <a:gd name="T11" fmla="*/ 0 h 81"/>
                <a:gd name="T12" fmla="*/ 0 w 274"/>
                <a:gd name="T13" fmla="*/ 0 h 81"/>
                <a:gd name="T14" fmla="*/ 0 w 274"/>
                <a:gd name="T15" fmla="*/ 0 h 81"/>
                <a:gd name="T16" fmla="*/ 0 w 274"/>
                <a:gd name="T17" fmla="*/ 0 h 81"/>
                <a:gd name="T18" fmla="*/ 0 w 274"/>
                <a:gd name="T19" fmla="*/ 0 h 81"/>
                <a:gd name="T20" fmla="*/ 0 w 274"/>
                <a:gd name="T21" fmla="*/ 0 h 81"/>
                <a:gd name="T22" fmla="*/ 0 w 274"/>
                <a:gd name="T23" fmla="*/ 0 h 81"/>
                <a:gd name="T24" fmla="*/ 0 w 274"/>
                <a:gd name="T25" fmla="*/ 0 h 81"/>
                <a:gd name="T26" fmla="*/ 0 w 274"/>
                <a:gd name="T27" fmla="*/ 0 h 81"/>
                <a:gd name="T28" fmla="*/ 0 w 274"/>
                <a:gd name="T29" fmla="*/ 0 h 81"/>
                <a:gd name="T30" fmla="*/ 0 w 274"/>
                <a:gd name="T31" fmla="*/ 0 h 81"/>
                <a:gd name="T32" fmla="*/ 0 w 274"/>
                <a:gd name="T33" fmla="*/ 0 h 81"/>
                <a:gd name="T34" fmla="*/ 0 w 274"/>
                <a:gd name="T35" fmla="*/ 0 h 81"/>
                <a:gd name="T36" fmla="*/ 0 w 274"/>
                <a:gd name="T37" fmla="*/ 0 h 81"/>
                <a:gd name="T38" fmla="*/ 0 w 274"/>
                <a:gd name="T39" fmla="*/ 0 h 81"/>
                <a:gd name="T40" fmla="*/ 0 w 274"/>
                <a:gd name="T41" fmla="*/ 0 h 81"/>
                <a:gd name="T42" fmla="*/ 0 w 274"/>
                <a:gd name="T43" fmla="*/ 0 h 81"/>
                <a:gd name="T44" fmla="*/ 0 w 274"/>
                <a:gd name="T45" fmla="*/ 0 h 81"/>
                <a:gd name="T46" fmla="*/ 0 w 274"/>
                <a:gd name="T47" fmla="*/ 0 h 81"/>
                <a:gd name="T48" fmla="*/ 0 w 274"/>
                <a:gd name="T49" fmla="*/ 0 h 81"/>
                <a:gd name="T50" fmla="*/ 0 w 274"/>
                <a:gd name="T51" fmla="*/ 0 h 81"/>
                <a:gd name="T52" fmla="*/ 0 w 274"/>
                <a:gd name="T53" fmla="*/ 0 h 81"/>
                <a:gd name="T54" fmla="*/ 0 w 274"/>
                <a:gd name="T55" fmla="*/ 0 h 81"/>
                <a:gd name="T56" fmla="*/ 0 w 274"/>
                <a:gd name="T57" fmla="*/ 0 h 81"/>
                <a:gd name="T58" fmla="*/ 0 w 274"/>
                <a:gd name="T59" fmla="*/ 0 h 81"/>
                <a:gd name="T60" fmla="*/ 0 w 274"/>
                <a:gd name="T61" fmla="*/ 0 h 81"/>
                <a:gd name="T62" fmla="*/ 0 w 274"/>
                <a:gd name="T63" fmla="*/ 0 h 81"/>
                <a:gd name="T64" fmla="*/ 0 w 274"/>
                <a:gd name="T65" fmla="*/ 0 h 81"/>
                <a:gd name="T66" fmla="*/ 0 w 274"/>
                <a:gd name="T67" fmla="*/ 0 h 81"/>
                <a:gd name="T68" fmla="*/ 0 w 274"/>
                <a:gd name="T69" fmla="*/ 0 h 81"/>
                <a:gd name="T70" fmla="*/ 0 w 274"/>
                <a:gd name="T71" fmla="*/ 0 h 81"/>
                <a:gd name="T72" fmla="*/ 0 w 274"/>
                <a:gd name="T73" fmla="*/ 0 h 81"/>
                <a:gd name="T74" fmla="*/ 0 w 274"/>
                <a:gd name="T75" fmla="*/ 0 h 81"/>
                <a:gd name="T76" fmla="*/ 0 w 274"/>
                <a:gd name="T77" fmla="*/ 0 h 81"/>
                <a:gd name="T78" fmla="*/ 0 w 274"/>
                <a:gd name="T79" fmla="*/ 0 h 81"/>
                <a:gd name="T80" fmla="*/ 0 w 274"/>
                <a:gd name="T81" fmla="*/ 0 h 81"/>
                <a:gd name="T82" fmla="*/ 0 w 274"/>
                <a:gd name="T83" fmla="*/ 0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4"/>
                <a:gd name="T127" fmla="*/ 0 h 81"/>
                <a:gd name="T128" fmla="*/ 274 w 274"/>
                <a:gd name="T129" fmla="*/ 81 h 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4" h="81">
                  <a:moveTo>
                    <a:pt x="255" y="0"/>
                  </a:moveTo>
                  <a:lnTo>
                    <a:pt x="262" y="1"/>
                  </a:lnTo>
                  <a:lnTo>
                    <a:pt x="270" y="6"/>
                  </a:lnTo>
                  <a:lnTo>
                    <a:pt x="272" y="14"/>
                  </a:lnTo>
                  <a:lnTo>
                    <a:pt x="274" y="23"/>
                  </a:lnTo>
                  <a:lnTo>
                    <a:pt x="256" y="26"/>
                  </a:lnTo>
                  <a:lnTo>
                    <a:pt x="238" y="28"/>
                  </a:lnTo>
                  <a:lnTo>
                    <a:pt x="220" y="31"/>
                  </a:lnTo>
                  <a:lnTo>
                    <a:pt x="203" y="33"/>
                  </a:lnTo>
                  <a:lnTo>
                    <a:pt x="186" y="36"/>
                  </a:lnTo>
                  <a:lnTo>
                    <a:pt x="168" y="40"/>
                  </a:lnTo>
                  <a:lnTo>
                    <a:pt x="152" y="42"/>
                  </a:lnTo>
                  <a:lnTo>
                    <a:pt x="135" y="46"/>
                  </a:lnTo>
                  <a:lnTo>
                    <a:pt x="118" y="49"/>
                  </a:lnTo>
                  <a:lnTo>
                    <a:pt x="100" y="53"/>
                  </a:lnTo>
                  <a:lnTo>
                    <a:pt x="83" y="57"/>
                  </a:lnTo>
                  <a:lnTo>
                    <a:pt x="66" y="62"/>
                  </a:lnTo>
                  <a:lnTo>
                    <a:pt x="49" y="66"/>
                  </a:lnTo>
                  <a:lnTo>
                    <a:pt x="32" y="71"/>
                  </a:lnTo>
                  <a:lnTo>
                    <a:pt x="15" y="74"/>
                  </a:lnTo>
                  <a:lnTo>
                    <a:pt x="0" y="81"/>
                  </a:lnTo>
                  <a:lnTo>
                    <a:pt x="7" y="73"/>
                  </a:lnTo>
                  <a:lnTo>
                    <a:pt x="15" y="68"/>
                  </a:lnTo>
                  <a:lnTo>
                    <a:pt x="24" y="62"/>
                  </a:lnTo>
                  <a:lnTo>
                    <a:pt x="32" y="57"/>
                  </a:lnTo>
                  <a:lnTo>
                    <a:pt x="46" y="49"/>
                  </a:lnTo>
                  <a:lnTo>
                    <a:pt x="60" y="44"/>
                  </a:lnTo>
                  <a:lnTo>
                    <a:pt x="73" y="39"/>
                  </a:lnTo>
                  <a:lnTo>
                    <a:pt x="88" y="35"/>
                  </a:lnTo>
                  <a:lnTo>
                    <a:pt x="101" y="32"/>
                  </a:lnTo>
                  <a:lnTo>
                    <a:pt x="115" y="29"/>
                  </a:lnTo>
                  <a:lnTo>
                    <a:pt x="130" y="27"/>
                  </a:lnTo>
                  <a:lnTo>
                    <a:pt x="143" y="26"/>
                  </a:lnTo>
                  <a:lnTo>
                    <a:pt x="156" y="22"/>
                  </a:lnTo>
                  <a:lnTo>
                    <a:pt x="170" y="20"/>
                  </a:lnTo>
                  <a:lnTo>
                    <a:pt x="184" y="18"/>
                  </a:lnTo>
                  <a:lnTo>
                    <a:pt x="199" y="16"/>
                  </a:lnTo>
                  <a:lnTo>
                    <a:pt x="212" y="12"/>
                  </a:lnTo>
                  <a:lnTo>
                    <a:pt x="225" y="9"/>
                  </a:lnTo>
                  <a:lnTo>
                    <a:pt x="239" y="5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1" name="Freeform 457"/>
            <p:cNvSpPr>
              <a:spLocks/>
            </p:cNvSpPr>
            <p:nvPr/>
          </p:nvSpPr>
          <p:spPr bwMode="auto">
            <a:xfrm>
              <a:off x="6879" y="3842"/>
              <a:ext cx="53" cy="13"/>
            </a:xfrm>
            <a:custGeom>
              <a:avLst/>
              <a:gdLst>
                <a:gd name="T0" fmla="*/ 0 w 209"/>
                <a:gd name="T1" fmla="*/ 0 h 50"/>
                <a:gd name="T2" fmla="*/ 0 w 209"/>
                <a:gd name="T3" fmla="*/ 0 h 50"/>
                <a:gd name="T4" fmla="*/ 0 w 209"/>
                <a:gd name="T5" fmla="*/ 0 h 50"/>
                <a:gd name="T6" fmla="*/ 0 w 209"/>
                <a:gd name="T7" fmla="*/ 0 h 50"/>
                <a:gd name="T8" fmla="*/ 0 w 209"/>
                <a:gd name="T9" fmla="*/ 0 h 50"/>
                <a:gd name="T10" fmla="*/ 0 w 209"/>
                <a:gd name="T11" fmla="*/ 0 h 50"/>
                <a:gd name="T12" fmla="*/ 0 w 209"/>
                <a:gd name="T13" fmla="*/ 0 h 50"/>
                <a:gd name="T14" fmla="*/ 0 w 209"/>
                <a:gd name="T15" fmla="*/ 0 h 50"/>
                <a:gd name="T16" fmla="*/ 0 w 209"/>
                <a:gd name="T17" fmla="*/ 0 h 50"/>
                <a:gd name="T18" fmla="*/ 0 w 209"/>
                <a:gd name="T19" fmla="*/ 0 h 50"/>
                <a:gd name="T20" fmla="*/ 0 w 209"/>
                <a:gd name="T21" fmla="*/ 0 h 50"/>
                <a:gd name="T22" fmla="*/ 0 w 209"/>
                <a:gd name="T23" fmla="*/ 0 h 50"/>
                <a:gd name="T24" fmla="*/ 0 w 209"/>
                <a:gd name="T25" fmla="*/ 0 h 50"/>
                <a:gd name="T26" fmla="*/ 0 w 209"/>
                <a:gd name="T27" fmla="*/ 0 h 50"/>
                <a:gd name="T28" fmla="*/ 0 w 209"/>
                <a:gd name="T29" fmla="*/ 0 h 50"/>
                <a:gd name="T30" fmla="*/ 0 w 209"/>
                <a:gd name="T31" fmla="*/ 0 h 50"/>
                <a:gd name="T32" fmla="*/ 0 w 209"/>
                <a:gd name="T33" fmla="*/ 0 h 50"/>
                <a:gd name="T34" fmla="*/ 0 w 209"/>
                <a:gd name="T35" fmla="*/ 0 h 50"/>
                <a:gd name="T36" fmla="*/ 0 w 209"/>
                <a:gd name="T37" fmla="*/ 0 h 50"/>
                <a:gd name="T38" fmla="*/ 0 w 209"/>
                <a:gd name="T39" fmla="*/ 0 h 50"/>
                <a:gd name="T40" fmla="*/ 0 w 209"/>
                <a:gd name="T41" fmla="*/ 0 h 50"/>
                <a:gd name="T42" fmla="*/ 0 w 209"/>
                <a:gd name="T43" fmla="*/ 0 h 50"/>
                <a:gd name="T44" fmla="*/ 0 w 209"/>
                <a:gd name="T45" fmla="*/ 0 h 50"/>
                <a:gd name="T46" fmla="*/ 0 w 209"/>
                <a:gd name="T47" fmla="*/ 0 h 50"/>
                <a:gd name="T48" fmla="*/ 0 w 209"/>
                <a:gd name="T49" fmla="*/ 0 h 50"/>
                <a:gd name="T50" fmla="*/ 0 w 209"/>
                <a:gd name="T51" fmla="*/ 0 h 50"/>
                <a:gd name="T52" fmla="*/ 0 w 209"/>
                <a:gd name="T53" fmla="*/ 0 h 50"/>
                <a:gd name="T54" fmla="*/ 0 w 209"/>
                <a:gd name="T55" fmla="*/ 0 h 50"/>
                <a:gd name="T56" fmla="*/ 0 w 209"/>
                <a:gd name="T57" fmla="*/ 0 h 50"/>
                <a:gd name="T58" fmla="*/ 0 w 209"/>
                <a:gd name="T59" fmla="*/ 0 h 50"/>
                <a:gd name="T60" fmla="*/ 0 w 209"/>
                <a:gd name="T61" fmla="*/ 0 h 50"/>
                <a:gd name="T62" fmla="*/ 0 w 209"/>
                <a:gd name="T63" fmla="*/ 0 h 50"/>
                <a:gd name="T64" fmla="*/ 0 w 209"/>
                <a:gd name="T65" fmla="*/ 0 h 50"/>
                <a:gd name="T66" fmla="*/ 0 w 209"/>
                <a:gd name="T67" fmla="*/ 0 h 50"/>
                <a:gd name="T68" fmla="*/ 0 w 209"/>
                <a:gd name="T69" fmla="*/ 0 h 50"/>
                <a:gd name="T70" fmla="*/ 0 w 209"/>
                <a:gd name="T71" fmla="*/ 0 h 50"/>
                <a:gd name="T72" fmla="*/ 0 w 209"/>
                <a:gd name="T73" fmla="*/ 0 h 50"/>
                <a:gd name="T74" fmla="*/ 0 w 209"/>
                <a:gd name="T75" fmla="*/ 0 h 50"/>
                <a:gd name="T76" fmla="*/ 0 w 209"/>
                <a:gd name="T77" fmla="*/ 0 h 50"/>
                <a:gd name="T78" fmla="*/ 0 w 209"/>
                <a:gd name="T79" fmla="*/ 0 h 50"/>
                <a:gd name="T80" fmla="*/ 0 w 209"/>
                <a:gd name="T81" fmla="*/ 0 h 50"/>
                <a:gd name="T82" fmla="*/ 0 w 209"/>
                <a:gd name="T83" fmla="*/ 0 h 50"/>
                <a:gd name="T84" fmla="*/ 0 w 209"/>
                <a:gd name="T85" fmla="*/ 0 h 50"/>
                <a:gd name="T86" fmla="*/ 0 w 209"/>
                <a:gd name="T87" fmla="*/ 0 h 50"/>
                <a:gd name="T88" fmla="*/ 0 w 209"/>
                <a:gd name="T89" fmla="*/ 0 h 50"/>
                <a:gd name="T90" fmla="*/ 0 w 209"/>
                <a:gd name="T91" fmla="*/ 0 h 50"/>
                <a:gd name="T92" fmla="*/ 0 w 209"/>
                <a:gd name="T93" fmla="*/ 0 h 50"/>
                <a:gd name="T94" fmla="*/ 0 w 209"/>
                <a:gd name="T95" fmla="*/ 0 h 50"/>
                <a:gd name="T96" fmla="*/ 0 w 209"/>
                <a:gd name="T97" fmla="*/ 0 h 50"/>
                <a:gd name="T98" fmla="*/ 0 w 209"/>
                <a:gd name="T99" fmla="*/ 0 h 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9"/>
                <a:gd name="T151" fmla="*/ 0 h 50"/>
                <a:gd name="T152" fmla="*/ 209 w 209"/>
                <a:gd name="T153" fmla="*/ 50 h 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9" h="50">
                  <a:moveTo>
                    <a:pt x="129" y="1"/>
                  </a:moveTo>
                  <a:lnTo>
                    <a:pt x="137" y="2"/>
                  </a:lnTo>
                  <a:lnTo>
                    <a:pt x="147" y="2"/>
                  </a:lnTo>
                  <a:lnTo>
                    <a:pt x="156" y="1"/>
                  </a:lnTo>
                  <a:lnTo>
                    <a:pt x="166" y="1"/>
                  </a:lnTo>
                  <a:lnTo>
                    <a:pt x="176" y="1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205" y="1"/>
                  </a:lnTo>
                  <a:lnTo>
                    <a:pt x="205" y="7"/>
                  </a:lnTo>
                  <a:lnTo>
                    <a:pt x="207" y="13"/>
                  </a:lnTo>
                  <a:lnTo>
                    <a:pt x="208" y="19"/>
                  </a:lnTo>
                  <a:lnTo>
                    <a:pt x="209" y="24"/>
                  </a:lnTo>
                  <a:lnTo>
                    <a:pt x="203" y="23"/>
                  </a:lnTo>
                  <a:lnTo>
                    <a:pt x="196" y="21"/>
                  </a:lnTo>
                  <a:lnTo>
                    <a:pt x="186" y="26"/>
                  </a:lnTo>
                  <a:lnTo>
                    <a:pt x="178" y="30"/>
                  </a:lnTo>
                  <a:lnTo>
                    <a:pt x="167" y="33"/>
                  </a:lnTo>
                  <a:lnTo>
                    <a:pt x="156" y="36"/>
                  </a:lnTo>
                  <a:lnTo>
                    <a:pt x="144" y="37"/>
                  </a:lnTo>
                  <a:lnTo>
                    <a:pt x="132" y="40"/>
                  </a:lnTo>
                  <a:lnTo>
                    <a:pt x="120" y="41"/>
                  </a:lnTo>
                  <a:lnTo>
                    <a:pt x="108" y="43"/>
                  </a:lnTo>
                  <a:lnTo>
                    <a:pt x="95" y="43"/>
                  </a:lnTo>
                  <a:lnTo>
                    <a:pt x="82" y="43"/>
                  </a:lnTo>
                  <a:lnTo>
                    <a:pt x="68" y="43"/>
                  </a:lnTo>
                  <a:lnTo>
                    <a:pt x="55" y="44"/>
                  </a:lnTo>
                  <a:lnTo>
                    <a:pt x="42" y="44"/>
                  </a:lnTo>
                  <a:lnTo>
                    <a:pt x="31" y="46"/>
                  </a:lnTo>
                  <a:lnTo>
                    <a:pt x="20" y="4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2"/>
                  </a:lnTo>
                  <a:lnTo>
                    <a:pt x="8" y="18"/>
                  </a:lnTo>
                  <a:lnTo>
                    <a:pt x="15" y="16"/>
                  </a:lnTo>
                  <a:lnTo>
                    <a:pt x="23" y="13"/>
                  </a:lnTo>
                  <a:lnTo>
                    <a:pt x="34" y="12"/>
                  </a:lnTo>
                  <a:lnTo>
                    <a:pt x="43" y="10"/>
                  </a:lnTo>
                  <a:lnTo>
                    <a:pt x="54" y="9"/>
                  </a:lnTo>
                  <a:lnTo>
                    <a:pt x="65" y="8"/>
                  </a:lnTo>
                  <a:lnTo>
                    <a:pt x="77" y="8"/>
                  </a:lnTo>
                  <a:lnTo>
                    <a:pt x="88" y="7"/>
                  </a:lnTo>
                  <a:lnTo>
                    <a:pt x="99" y="7"/>
                  </a:lnTo>
                  <a:lnTo>
                    <a:pt x="107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29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2" name="Freeform 458"/>
            <p:cNvSpPr>
              <a:spLocks/>
            </p:cNvSpPr>
            <p:nvPr/>
          </p:nvSpPr>
          <p:spPr bwMode="auto">
            <a:xfrm>
              <a:off x="7038" y="3845"/>
              <a:ext cx="47" cy="28"/>
            </a:xfrm>
            <a:custGeom>
              <a:avLst/>
              <a:gdLst>
                <a:gd name="T0" fmla="*/ 0 w 188"/>
                <a:gd name="T1" fmla="*/ 0 h 109"/>
                <a:gd name="T2" fmla="*/ 0 w 188"/>
                <a:gd name="T3" fmla="*/ 0 h 109"/>
                <a:gd name="T4" fmla="*/ 0 w 188"/>
                <a:gd name="T5" fmla="*/ 0 h 109"/>
                <a:gd name="T6" fmla="*/ 0 w 188"/>
                <a:gd name="T7" fmla="*/ 0 h 109"/>
                <a:gd name="T8" fmla="*/ 0 w 188"/>
                <a:gd name="T9" fmla="*/ 0 h 109"/>
                <a:gd name="T10" fmla="*/ 0 w 188"/>
                <a:gd name="T11" fmla="*/ 0 h 109"/>
                <a:gd name="T12" fmla="*/ 0 w 188"/>
                <a:gd name="T13" fmla="*/ 0 h 109"/>
                <a:gd name="T14" fmla="*/ 0 w 188"/>
                <a:gd name="T15" fmla="*/ 0 h 109"/>
                <a:gd name="T16" fmla="*/ 0 w 188"/>
                <a:gd name="T17" fmla="*/ 0 h 109"/>
                <a:gd name="T18" fmla="*/ 0 w 188"/>
                <a:gd name="T19" fmla="*/ 0 h 109"/>
                <a:gd name="T20" fmla="*/ 0 w 188"/>
                <a:gd name="T21" fmla="*/ 0 h 109"/>
                <a:gd name="T22" fmla="*/ 0 w 188"/>
                <a:gd name="T23" fmla="*/ 0 h 109"/>
                <a:gd name="T24" fmla="*/ 0 w 188"/>
                <a:gd name="T25" fmla="*/ 0 h 109"/>
                <a:gd name="T26" fmla="*/ 0 w 188"/>
                <a:gd name="T27" fmla="*/ 0 h 109"/>
                <a:gd name="T28" fmla="*/ 0 w 188"/>
                <a:gd name="T29" fmla="*/ 0 h 109"/>
                <a:gd name="T30" fmla="*/ 0 w 188"/>
                <a:gd name="T31" fmla="*/ 0 h 109"/>
                <a:gd name="T32" fmla="*/ 0 w 188"/>
                <a:gd name="T33" fmla="*/ 0 h 109"/>
                <a:gd name="T34" fmla="*/ 0 w 188"/>
                <a:gd name="T35" fmla="*/ 0 h 109"/>
                <a:gd name="T36" fmla="*/ 0 w 188"/>
                <a:gd name="T37" fmla="*/ 0 h 109"/>
                <a:gd name="T38" fmla="*/ 0 w 188"/>
                <a:gd name="T39" fmla="*/ 0 h 109"/>
                <a:gd name="T40" fmla="*/ 0 w 188"/>
                <a:gd name="T41" fmla="*/ 0 h 109"/>
                <a:gd name="T42" fmla="*/ 0 w 188"/>
                <a:gd name="T43" fmla="*/ 0 h 109"/>
                <a:gd name="T44" fmla="*/ 0 w 188"/>
                <a:gd name="T45" fmla="*/ 0 h 109"/>
                <a:gd name="T46" fmla="*/ 0 w 188"/>
                <a:gd name="T47" fmla="*/ 0 h 109"/>
                <a:gd name="T48" fmla="*/ 0 w 188"/>
                <a:gd name="T49" fmla="*/ 0 h 109"/>
                <a:gd name="T50" fmla="*/ 0 w 188"/>
                <a:gd name="T51" fmla="*/ 0 h 109"/>
                <a:gd name="T52" fmla="*/ 0 w 188"/>
                <a:gd name="T53" fmla="*/ 0 h 109"/>
                <a:gd name="T54" fmla="*/ 0 w 188"/>
                <a:gd name="T55" fmla="*/ 0 h 109"/>
                <a:gd name="T56" fmla="*/ 0 w 188"/>
                <a:gd name="T57" fmla="*/ 0 h 109"/>
                <a:gd name="T58" fmla="*/ 0 w 188"/>
                <a:gd name="T59" fmla="*/ 0 h 109"/>
                <a:gd name="T60" fmla="*/ 0 w 188"/>
                <a:gd name="T61" fmla="*/ 0 h 109"/>
                <a:gd name="T62" fmla="*/ 0 w 188"/>
                <a:gd name="T63" fmla="*/ 0 h 109"/>
                <a:gd name="T64" fmla="*/ 0 w 188"/>
                <a:gd name="T65" fmla="*/ 0 h 109"/>
                <a:gd name="T66" fmla="*/ 0 w 188"/>
                <a:gd name="T67" fmla="*/ 0 h 109"/>
                <a:gd name="T68" fmla="*/ 0 w 188"/>
                <a:gd name="T69" fmla="*/ 0 h 109"/>
                <a:gd name="T70" fmla="*/ 0 w 188"/>
                <a:gd name="T71" fmla="*/ 0 h 109"/>
                <a:gd name="T72" fmla="*/ 0 w 188"/>
                <a:gd name="T73" fmla="*/ 0 h 109"/>
                <a:gd name="T74" fmla="*/ 0 w 188"/>
                <a:gd name="T75" fmla="*/ 0 h 109"/>
                <a:gd name="T76" fmla="*/ 0 w 188"/>
                <a:gd name="T77" fmla="*/ 0 h 109"/>
                <a:gd name="T78" fmla="*/ 0 w 188"/>
                <a:gd name="T79" fmla="*/ 0 h 109"/>
                <a:gd name="T80" fmla="*/ 0 w 188"/>
                <a:gd name="T81" fmla="*/ 0 h 109"/>
                <a:gd name="T82" fmla="*/ 0 w 188"/>
                <a:gd name="T83" fmla="*/ 0 h 109"/>
                <a:gd name="T84" fmla="*/ 0 w 188"/>
                <a:gd name="T85" fmla="*/ 0 h 109"/>
                <a:gd name="T86" fmla="*/ 0 w 188"/>
                <a:gd name="T87" fmla="*/ 0 h 109"/>
                <a:gd name="T88" fmla="*/ 0 w 188"/>
                <a:gd name="T89" fmla="*/ 0 h 109"/>
                <a:gd name="T90" fmla="*/ 0 w 188"/>
                <a:gd name="T91" fmla="*/ 0 h 109"/>
                <a:gd name="T92" fmla="*/ 0 w 188"/>
                <a:gd name="T93" fmla="*/ 0 h 10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109"/>
                <a:gd name="T143" fmla="*/ 188 w 188"/>
                <a:gd name="T144" fmla="*/ 109 h 10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109">
                  <a:moveTo>
                    <a:pt x="85" y="0"/>
                  </a:moveTo>
                  <a:lnTo>
                    <a:pt x="88" y="8"/>
                  </a:lnTo>
                  <a:lnTo>
                    <a:pt x="85" y="16"/>
                  </a:lnTo>
                  <a:lnTo>
                    <a:pt x="81" y="20"/>
                  </a:lnTo>
                  <a:lnTo>
                    <a:pt x="77" y="24"/>
                  </a:lnTo>
                  <a:lnTo>
                    <a:pt x="73" y="30"/>
                  </a:lnTo>
                  <a:lnTo>
                    <a:pt x="70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98" y="22"/>
                  </a:lnTo>
                  <a:lnTo>
                    <a:pt x="105" y="19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29" y="8"/>
                  </a:lnTo>
                  <a:lnTo>
                    <a:pt x="136" y="10"/>
                  </a:lnTo>
                  <a:lnTo>
                    <a:pt x="136" y="13"/>
                  </a:lnTo>
                  <a:lnTo>
                    <a:pt x="135" y="17"/>
                  </a:lnTo>
                  <a:lnTo>
                    <a:pt x="132" y="22"/>
                  </a:lnTo>
                  <a:lnTo>
                    <a:pt x="127" y="31"/>
                  </a:lnTo>
                  <a:lnTo>
                    <a:pt x="118" y="34"/>
                  </a:lnTo>
                  <a:lnTo>
                    <a:pt x="111" y="37"/>
                  </a:lnTo>
                  <a:lnTo>
                    <a:pt x="112" y="44"/>
                  </a:lnTo>
                  <a:lnTo>
                    <a:pt x="117" y="45"/>
                  </a:lnTo>
                  <a:lnTo>
                    <a:pt x="123" y="43"/>
                  </a:lnTo>
                  <a:lnTo>
                    <a:pt x="130" y="40"/>
                  </a:lnTo>
                  <a:lnTo>
                    <a:pt x="139" y="32"/>
                  </a:lnTo>
                  <a:lnTo>
                    <a:pt x="147" y="28"/>
                  </a:lnTo>
                  <a:lnTo>
                    <a:pt x="156" y="23"/>
                  </a:lnTo>
                  <a:lnTo>
                    <a:pt x="164" y="23"/>
                  </a:lnTo>
                  <a:lnTo>
                    <a:pt x="164" y="31"/>
                  </a:lnTo>
                  <a:lnTo>
                    <a:pt x="160" y="39"/>
                  </a:lnTo>
                  <a:lnTo>
                    <a:pt x="153" y="42"/>
                  </a:lnTo>
                  <a:lnTo>
                    <a:pt x="147" y="47"/>
                  </a:lnTo>
                  <a:lnTo>
                    <a:pt x="139" y="52"/>
                  </a:lnTo>
                  <a:lnTo>
                    <a:pt x="132" y="56"/>
                  </a:lnTo>
                  <a:lnTo>
                    <a:pt x="127" y="61"/>
                  </a:lnTo>
                  <a:lnTo>
                    <a:pt x="124" y="69"/>
                  </a:lnTo>
                  <a:lnTo>
                    <a:pt x="130" y="68"/>
                  </a:lnTo>
                  <a:lnTo>
                    <a:pt x="139" y="66"/>
                  </a:lnTo>
                  <a:lnTo>
                    <a:pt x="146" y="62"/>
                  </a:lnTo>
                  <a:lnTo>
                    <a:pt x="153" y="60"/>
                  </a:lnTo>
                  <a:lnTo>
                    <a:pt x="160" y="56"/>
                  </a:lnTo>
                  <a:lnTo>
                    <a:pt x="167" y="53"/>
                  </a:lnTo>
                  <a:lnTo>
                    <a:pt x="175" y="52"/>
                  </a:lnTo>
                  <a:lnTo>
                    <a:pt x="185" y="53"/>
                  </a:lnTo>
                  <a:lnTo>
                    <a:pt x="187" y="60"/>
                  </a:lnTo>
                  <a:lnTo>
                    <a:pt x="188" y="69"/>
                  </a:lnTo>
                  <a:lnTo>
                    <a:pt x="177" y="72"/>
                  </a:lnTo>
                  <a:lnTo>
                    <a:pt x="168" y="75"/>
                  </a:lnTo>
                  <a:lnTo>
                    <a:pt x="157" y="79"/>
                  </a:lnTo>
                  <a:lnTo>
                    <a:pt x="147" y="82"/>
                  </a:lnTo>
                  <a:lnTo>
                    <a:pt x="135" y="83"/>
                  </a:lnTo>
                  <a:lnTo>
                    <a:pt x="126" y="84"/>
                  </a:lnTo>
                  <a:lnTo>
                    <a:pt x="114" y="85"/>
                  </a:lnTo>
                  <a:lnTo>
                    <a:pt x="104" y="87"/>
                  </a:lnTo>
                  <a:lnTo>
                    <a:pt x="92" y="87"/>
                  </a:lnTo>
                  <a:lnTo>
                    <a:pt x="81" y="89"/>
                  </a:lnTo>
                  <a:lnTo>
                    <a:pt x="70" y="90"/>
                  </a:lnTo>
                  <a:lnTo>
                    <a:pt x="59" y="93"/>
                  </a:lnTo>
                  <a:lnTo>
                    <a:pt x="48" y="95"/>
                  </a:lnTo>
                  <a:lnTo>
                    <a:pt x="39" y="99"/>
                  </a:lnTo>
                  <a:lnTo>
                    <a:pt x="30" y="103"/>
                  </a:lnTo>
                  <a:lnTo>
                    <a:pt x="23" y="109"/>
                  </a:lnTo>
                  <a:lnTo>
                    <a:pt x="18" y="103"/>
                  </a:lnTo>
                  <a:lnTo>
                    <a:pt x="14" y="98"/>
                  </a:lnTo>
                  <a:lnTo>
                    <a:pt x="11" y="93"/>
                  </a:lnTo>
                  <a:lnTo>
                    <a:pt x="9" y="86"/>
                  </a:lnTo>
                  <a:lnTo>
                    <a:pt x="5" y="80"/>
                  </a:lnTo>
                  <a:lnTo>
                    <a:pt x="3" y="72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8" y="28"/>
                  </a:lnTo>
                  <a:lnTo>
                    <a:pt x="11" y="20"/>
                  </a:lnTo>
                  <a:lnTo>
                    <a:pt x="17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15"/>
                  </a:lnTo>
                  <a:lnTo>
                    <a:pt x="30" y="22"/>
                  </a:lnTo>
                  <a:lnTo>
                    <a:pt x="27" y="29"/>
                  </a:lnTo>
                  <a:lnTo>
                    <a:pt x="27" y="37"/>
                  </a:lnTo>
                  <a:lnTo>
                    <a:pt x="35" y="33"/>
                  </a:lnTo>
                  <a:lnTo>
                    <a:pt x="44" y="30"/>
                  </a:lnTo>
                  <a:lnTo>
                    <a:pt x="50" y="26"/>
                  </a:lnTo>
                  <a:lnTo>
                    <a:pt x="58" y="20"/>
                  </a:lnTo>
                  <a:lnTo>
                    <a:pt x="64" y="15"/>
                  </a:lnTo>
                  <a:lnTo>
                    <a:pt x="70" y="9"/>
                  </a:lnTo>
                  <a:lnTo>
                    <a:pt x="77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3" name="Freeform 459"/>
            <p:cNvSpPr>
              <a:spLocks/>
            </p:cNvSpPr>
            <p:nvPr/>
          </p:nvSpPr>
          <p:spPr bwMode="auto">
            <a:xfrm>
              <a:off x="6644" y="3846"/>
              <a:ext cx="13" cy="5"/>
            </a:xfrm>
            <a:custGeom>
              <a:avLst/>
              <a:gdLst>
                <a:gd name="T0" fmla="*/ 0 w 53"/>
                <a:gd name="T1" fmla="*/ 0 h 16"/>
                <a:gd name="T2" fmla="*/ 0 w 53"/>
                <a:gd name="T3" fmla="*/ 0 h 16"/>
                <a:gd name="T4" fmla="*/ 0 w 53"/>
                <a:gd name="T5" fmla="*/ 0 h 16"/>
                <a:gd name="T6" fmla="*/ 0 w 53"/>
                <a:gd name="T7" fmla="*/ 0 h 16"/>
                <a:gd name="T8" fmla="*/ 0 w 53"/>
                <a:gd name="T9" fmla="*/ 0 h 16"/>
                <a:gd name="T10" fmla="*/ 0 w 53"/>
                <a:gd name="T11" fmla="*/ 0 h 16"/>
                <a:gd name="T12" fmla="*/ 0 w 53"/>
                <a:gd name="T13" fmla="*/ 0 h 16"/>
                <a:gd name="T14" fmla="*/ 0 w 53"/>
                <a:gd name="T15" fmla="*/ 0 h 16"/>
                <a:gd name="T16" fmla="*/ 0 w 53"/>
                <a:gd name="T17" fmla="*/ 0 h 16"/>
                <a:gd name="T18" fmla="*/ 0 w 53"/>
                <a:gd name="T19" fmla="*/ 0 h 16"/>
                <a:gd name="T20" fmla="*/ 0 w 53"/>
                <a:gd name="T21" fmla="*/ 0 h 16"/>
                <a:gd name="T22" fmla="*/ 0 w 53"/>
                <a:gd name="T23" fmla="*/ 0 h 16"/>
                <a:gd name="T24" fmla="*/ 0 w 53"/>
                <a:gd name="T25" fmla="*/ 0 h 16"/>
                <a:gd name="T26" fmla="*/ 0 w 53"/>
                <a:gd name="T27" fmla="*/ 0 h 16"/>
                <a:gd name="T28" fmla="*/ 0 w 53"/>
                <a:gd name="T29" fmla="*/ 0 h 16"/>
                <a:gd name="T30" fmla="*/ 0 w 53"/>
                <a:gd name="T31" fmla="*/ 0 h 16"/>
                <a:gd name="T32" fmla="*/ 0 w 53"/>
                <a:gd name="T33" fmla="*/ 0 h 16"/>
                <a:gd name="T34" fmla="*/ 0 w 53"/>
                <a:gd name="T35" fmla="*/ 0 h 16"/>
                <a:gd name="T36" fmla="*/ 0 w 53"/>
                <a:gd name="T37" fmla="*/ 0 h 16"/>
                <a:gd name="T38" fmla="*/ 0 w 53"/>
                <a:gd name="T39" fmla="*/ 0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6"/>
                <a:gd name="T62" fmla="*/ 53 w 53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6">
                  <a:moveTo>
                    <a:pt x="23" y="0"/>
                  </a:moveTo>
                  <a:lnTo>
                    <a:pt x="27" y="1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0" y="9"/>
                  </a:lnTo>
                  <a:lnTo>
                    <a:pt x="53" y="16"/>
                  </a:lnTo>
                  <a:lnTo>
                    <a:pt x="45" y="16"/>
                  </a:lnTo>
                  <a:lnTo>
                    <a:pt x="39" y="16"/>
                  </a:lnTo>
                  <a:lnTo>
                    <a:pt x="33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9"/>
                  </a:lnTo>
                  <a:lnTo>
                    <a:pt x="9" y="5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4" name="Freeform 460"/>
            <p:cNvSpPr>
              <a:spLocks/>
            </p:cNvSpPr>
            <p:nvPr/>
          </p:nvSpPr>
          <p:spPr bwMode="auto">
            <a:xfrm>
              <a:off x="6642" y="3855"/>
              <a:ext cx="20" cy="3"/>
            </a:xfrm>
            <a:custGeom>
              <a:avLst/>
              <a:gdLst>
                <a:gd name="T0" fmla="*/ 0 w 78"/>
                <a:gd name="T1" fmla="*/ 0 h 13"/>
                <a:gd name="T2" fmla="*/ 0 w 78"/>
                <a:gd name="T3" fmla="*/ 0 h 13"/>
                <a:gd name="T4" fmla="*/ 0 w 78"/>
                <a:gd name="T5" fmla="*/ 0 h 13"/>
                <a:gd name="T6" fmla="*/ 0 w 78"/>
                <a:gd name="T7" fmla="*/ 0 h 13"/>
                <a:gd name="T8" fmla="*/ 0 w 78"/>
                <a:gd name="T9" fmla="*/ 0 h 13"/>
                <a:gd name="T10" fmla="*/ 0 w 78"/>
                <a:gd name="T11" fmla="*/ 0 h 13"/>
                <a:gd name="T12" fmla="*/ 0 w 78"/>
                <a:gd name="T13" fmla="*/ 0 h 13"/>
                <a:gd name="T14" fmla="*/ 0 w 78"/>
                <a:gd name="T15" fmla="*/ 0 h 13"/>
                <a:gd name="T16" fmla="*/ 0 w 78"/>
                <a:gd name="T17" fmla="*/ 0 h 13"/>
                <a:gd name="T18" fmla="*/ 0 w 78"/>
                <a:gd name="T19" fmla="*/ 0 h 13"/>
                <a:gd name="T20" fmla="*/ 0 w 78"/>
                <a:gd name="T21" fmla="*/ 0 h 13"/>
                <a:gd name="T22" fmla="*/ 0 w 78"/>
                <a:gd name="T23" fmla="*/ 0 h 13"/>
                <a:gd name="T24" fmla="*/ 0 w 78"/>
                <a:gd name="T25" fmla="*/ 0 h 13"/>
                <a:gd name="T26" fmla="*/ 0 w 78"/>
                <a:gd name="T27" fmla="*/ 0 h 13"/>
                <a:gd name="T28" fmla="*/ 0 w 78"/>
                <a:gd name="T29" fmla="*/ 0 h 13"/>
                <a:gd name="T30" fmla="*/ 0 w 78"/>
                <a:gd name="T31" fmla="*/ 0 h 13"/>
                <a:gd name="T32" fmla="*/ 0 w 78"/>
                <a:gd name="T33" fmla="*/ 0 h 13"/>
                <a:gd name="T34" fmla="*/ 0 w 78"/>
                <a:gd name="T35" fmla="*/ 0 h 13"/>
                <a:gd name="T36" fmla="*/ 0 w 78"/>
                <a:gd name="T37" fmla="*/ 0 h 13"/>
                <a:gd name="T38" fmla="*/ 0 w 78"/>
                <a:gd name="T39" fmla="*/ 0 h 13"/>
                <a:gd name="T40" fmla="*/ 0 w 78"/>
                <a:gd name="T41" fmla="*/ 0 h 13"/>
                <a:gd name="T42" fmla="*/ 0 w 78"/>
                <a:gd name="T43" fmla="*/ 0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8"/>
                <a:gd name="T67" fmla="*/ 0 h 13"/>
                <a:gd name="T68" fmla="*/ 78 w 78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8" h="13">
                  <a:moveTo>
                    <a:pt x="4" y="1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4"/>
                  </a:lnTo>
                  <a:lnTo>
                    <a:pt x="69" y="6"/>
                  </a:lnTo>
                  <a:lnTo>
                    <a:pt x="78" y="11"/>
                  </a:lnTo>
                  <a:lnTo>
                    <a:pt x="71" y="9"/>
                  </a:lnTo>
                  <a:lnTo>
                    <a:pt x="63" y="9"/>
                  </a:lnTo>
                  <a:lnTo>
                    <a:pt x="53" y="10"/>
                  </a:lnTo>
                  <a:lnTo>
                    <a:pt x="44" y="11"/>
                  </a:lnTo>
                  <a:lnTo>
                    <a:pt x="35" y="11"/>
                  </a:lnTo>
                  <a:lnTo>
                    <a:pt x="25" y="12"/>
                  </a:lnTo>
                  <a:lnTo>
                    <a:pt x="16" y="12"/>
                  </a:lnTo>
                  <a:lnTo>
                    <a:pt x="10" y="13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5" name="Freeform 461"/>
            <p:cNvSpPr>
              <a:spLocks/>
            </p:cNvSpPr>
            <p:nvPr/>
          </p:nvSpPr>
          <p:spPr bwMode="auto">
            <a:xfrm>
              <a:off x="6957" y="3855"/>
              <a:ext cx="51" cy="24"/>
            </a:xfrm>
            <a:custGeom>
              <a:avLst/>
              <a:gdLst>
                <a:gd name="T0" fmla="*/ 0 w 202"/>
                <a:gd name="T1" fmla="*/ 0 h 99"/>
                <a:gd name="T2" fmla="*/ 0 w 202"/>
                <a:gd name="T3" fmla="*/ 0 h 99"/>
                <a:gd name="T4" fmla="*/ 0 w 202"/>
                <a:gd name="T5" fmla="*/ 0 h 99"/>
                <a:gd name="T6" fmla="*/ 0 w 202"/>
                <a:gd name="T7" fmla="*/ 0 h 99"/>
                <a:gd name="T8" fmla="*/ 0 w 202"/>
                <a:gd name="T9" fmla="*/ 0 h 99"/>
                <a:gd name="T10" fmla="*/ 0 w 202"/>
                <a:gd name="T11" fmla="*/ 0 h 99"/>
                <a:gd name="T12" fmla="*/ 0 w 202"/>
                <a:gd name="T13" fmla="*/ 0 h 99"/>
                <a:gd name="T14" fmla="*/ 0 w 202"/>
                <a:gd name="T15" fmla="*/ 0 h 99"/>
                <a:gd name="T16" fmla="*/ 0 w 202"/>
                <a:gd name="T17" fmla="*/ 0 h 99"/>
                <a:gd name="T18" fmla="*/ 0 w 202"/>
                <a:gd name="T19" fmla="*/ 0 h 99"/>
                <a:gd name="T20" fmla="*/ 0 w 202"/>
                <a:gd name="T21" fmla="*/ 0 h 99"/>
                <a:gd name="T22" fmla="*/ 0 w 202"/>
                <a:gd name="T23" fmla="*/ 0 h 99"/>
                <a:gd name="T24" fmla="*/ 0 w 202"/>
                <a:gd name="T25" fmla="*/ 0 h 99"/>
                <a:gd name="T26" fmla="*/ 0 w 202"/>
                <a:gd name="T27" fmla="*/ 0 h 99"/>
                <a:gd name="T28" fmla="*/ 0 w 202"/>
                <a:gd name="T29" fmla="*/ 0 h 99"/>
                <a:gd name="T30" fmla="*/ 0 w 202"/>
                <a:gd name="T31" fmla="*/ 0 h 99"/>
                <a:gd name="T32" fmla="*/ 0 w 202"/>
                <a:gd name="T33" fmla="*/ 0 h 99"/>
                <a:gd name="T34" fmla="*/ 0 w 202"/>
                <a:gd name="T35" fmla="*/ 0 h 99"/>
                <a:gd name="T36" fmla="*/ 0 w 202"/>
                <a:gd name="T37" fmla="*/ 0 h 99"/>
                <a:gd name="T38" fmla="*/ 0 w 202"/>
                <a:gd name="T39" fmla="*/ 0 h 99"/>
                <a:gd name="T40" fmla="*/ 0 w 202"/>
                <a:gd name="T41" fmla="*/ 0 h 99"/>
                <a:gd name="T42" fmla="*/ 0 w 202"/>
                <a:gd name="T43" fmla="*/ 0 h 99"/>
                <a:gd name="T44" fmla="*/ 0 w 202"/>
                <a:gd name="T45" fmla="*/ 0 h 99"/>
                <a:gd name="T46" fmla="*/ 0 w 202"/>
                <a:gd name="T47" fmla="*/ 0 h 99"/>
                <a:gd name="T48" fmla="*/ 0 w 202"/>
                <a:gd name="T49" fmla="*/ 0 h 99"/>
                <a:gd name="T50" fmla="*/ 0 w 202"/>
                <a:gd name="T51" fmla="*/ 0 h 99"/>
                <a:gd name="T52" fmla="*/ 0 w 202"/>
                <a:gd name="T53" fmla="*/ 0 h 99"/>
                <a:gd name="T54" fmla="*/ 0 w 202"/>
                <a:gd name="T55" fmla="*/ 0 h 99"/>
                <a:gd name="T56" fmla="*/ 0 w 202"/>
                <a:gd name="T57" fmla="*/ 0 h 99"/>
                <a:gd name="T58" fmla="*/ 0 w 202"/>
                <a:gd name="T59" fmla="*/ 0 h 99"/>
                <a:gd name="T60" fmla="*/ 0 w 202"/>
                <a:gd name="T61" fmla="*/ 0 h 99"/>
                <a:gd name="T62" fmla="*/ 0 w 202"/>
                <a:gd name="T63" fmla="*/ 0 h 99"/>
                <a:gd name="T64" fmla="*/ 0 w 202"/>
                <a:gd name="T65" fmla="*/ 0 h 99"/>
                <a:gd name="T66" fmla="*/ 0 w 202"/>
                <a:gd name="T67" fmla="*/ 0 h 99"/>
                <a:gd name="T68" fmla="*/ 0 w 202"/>
                <a:gd name="T69" fmla="*/ 0 h 99"/>
                <a:gd name="T70" fmla="*/ 0 w 202"/>
                <a:gd name="T71" fmla="*/ 0 h 99"/>
                <a:gd name="T72" fmla="*/ 0 w 202"/>
                <a:gd name="T73" fmla="*/ 0 h 99"/>
                <a:gd name="T74" fmla="*/ 0 w 202"/>
                <a:gd name="T75" fmla="*/ 0 h 99"/>
                <a:gd name="T76" fmla="*/ 0 w 202"/>
                <a:gd name="T77" fmla="*/ 0 h 99"/>
                <a:gd name="T78" fmla="*/ 0 w 202"/>
                <a:gd name="T79" fmla="*/ 0 h 99"/>
                <a:gd name="T80" fmla="*/ 0 w 202"/>
                <a:gd name="T81" fmla="*/ 0 h 99"/>
                <a:gd name="T82" fmla="*/ 0 w 202"/>
                <a:gd name="T83" fmla="*/ 0 h 99"/>
                <a:gd name="T84" fmla="*/ 0 w 202"/>
                <a:gd name="T85" fmla="*/ 0 h 99"/>
                <a:gd name="T86" fmla="*/ 0 w 202"/>
                <a:gd name="T87" fmla="*/ 0 h 99"/>
                <a:gd name="T88" fmla="*/ 0 w 202"/>
                <a:gd name="T89" fmla="*/ 0 h 99"/>
                <a:gd name="T90" fmla="*/ 0 w 202"/>
                <a:gd name="T91" fmla="*/ 0 h 99"/>
                <a:gd name="T92" fmla="*/ 0 w 202"/>
                <a:gd name="T93" fmla="*/ 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"/>
                <a:gd name="T142" fmla="*/ 0 h 99"/>
                <a:gd name="T143" fmla="*/ 202 w 202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" h="99">
                  <a:moveTo>
                    <a:pt x="172" y="0"/>
                  </a:moveTo>
                  <a:lnTo>
                    <a:pt x="178" y="6"/>
                  </a:lnTo>
                  <a:lnTo>
                    <a:pt x="178" y="12"/>
                  </a:lnTo>
                  <a:lnTo>
                    <a:pt x="174" y="16"/>
                  </a:lnTo>
                  <a:lnTo>
                    <a:pt x="171" y="20"/>
                  </a:lnTo>
                  <a:lnTo>
                    <a:pt x="163" y="24"/>
                  </a:lnTo>
                  <a:lnTo>
                    <a:pt x="159" y="29"/>
                  </a:lnTo>
                  <a:lnTo>
                    <a:pt x="150" y="33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4" y="46"/>
                  </a:lnTo>
                  <a:lnTo>
                    <a:pt x="140" y="45"/>
                  </a:lnTo>
                  <a:lnTo>
                    <a:pt x="148" y="44"/>
                  </a:lnTo>
                  <a:lnTo>
                    <a:pt x="154" y="40"/>
                  </a:lnTo>
                  <a:lnTo>
                    <a:pt x="161" y="38"/>
                  </a:lnTo>
                  <a:lnTo>
                    <a:pt x="168" y="35"/>
                  </a:lnTo>
                  <a:lnTo>
                    <a:pt x="174" y="31"/>
                  </a:lnTo>
                  <a:lnTo>
                    <a:pt x="181" y="26"/>
                  </a:lnTo>
                  <a:lnTo>
                    <a:pt x="189" y="24"/>
                  </a:lnTo>
                  <a:lnTo>
                    <a:pt x="192" y="30"/>
                  </a:lnTo>
                  <a:lnTo>
                    <a:pt x="193" y="35"/>
                  </a:lnTo>
                  <a:lnTo>
                    <a:pt x="187" y="43"/>
                  </a:lnTo>
                  <a:lnTo>
                    <a:pt x="184" y="51"/>
                  </a:lnTo>
                  <a:lnTo>
                    <a:pt x="192" y="47"/>
                  </a:lnTo>
                  <a:lnTo>
                    <a:pt x="197" y="51"/>
                  </a:lnTo>
                  <a:lnTo>
                    <a:pt x="199" y="55"/>
                  </a:lnTo>
                  <a:lnTo>
                    <a:pt x="201" y="59"/>
                  </a:lnTo>
                  <a:lnTo>
                    <a:pt x="201" y="64"/>
                  </a:lnTo>
                  <a:lnTo>
                    <a:pt x="202" y="70"/>
                  </a:lnTo>
                  <a:lnTo>
                    <a:pt x="192" y="71"/>
                  </a:lnTo>
                  <a:lnTo>
                    <a:pt x="183" y="73"/>
                  </a:lnTo>
                  <a:lnTo>
                    <a:pt x="173" y="76"/>
                  </a:lnTo>
                  <a:lnTo>
                    <a:pt x="162" y="78"/>
                  </a:lnTo>
                  <a:lnTo>
                    <a:pt x="151" y="82"/>
                  </a:lnTo>
                  <a:lnTo>
                    <a:pt x="140" y="85"/>
                  </a:lnTo>
                  <a:lnTo>
                    <a:pt x="130" y="88"/>
                  </a:lnTo>
                  <a:lnTo>
                    <a:pt x="119" y="91"/>
                  </a:lnTo>
                  <a:lnTo>
                    <a:pt x="107" y="93"/>
                  </a:lnTo>
                  <a:lnTo>
                    <a:pt x="96" y="96"/>
                  </a:lnTo>
                  <a:lnTo>
                    <a:pt x="84" y="97"/>
                  </a:lnTo>
                  <a:lnTo>
                    <a:pt x="73" y="98"/>
                  </a:lnTo>
                  <a:lnTo>
                    <a:pt x="62" y="97"/>
                  </a:lnTo>
                  <a:lnTo>
                    <a:pt x="51" y="96"/>
                  </a:lnTo>
                  <a:lnTo>
                    <a:pt x="42" y="92"/>
                  </a:lnTo>
                  <a:lnTo>
                    <a:pt x="33" y="89"/>
                  </a:lnTo>
                  <a:lnTo>
                    <a:pt x="26" y="90"/>
                  </a:lnTo>
                  <a:lnTo>
                    <a:pt x="21" y="93"/>
                  </a:lnTo>
                  <a:lnTo>
                    <a:pt x="14" y="97"/>
                  </a:lnTo>
                  <a:lnTo>
                    <a:pt x="9" y="99"/>
                  </a:lnTo>
                  <a:lnTo>
                    <a:pt x="3" y="88"/>
                  </a:lnTo>
                  <a:lnTo>
                    <a:pt x="1" y="79"/>
                  </a:lnTo>
                  <a:lnTo>
                    <a:pt x="0" y="71"/>
                  </a:lnTo>
                  <a:lnTo>
                    <a:pt x="2" y="62"/>
                  </a:lnTo>
                  <a:lnTo>
                    <a:pt x="6" y="52"/>
                  </a:lnTo>
                  <a:lnTo>
                    <a:pt x="10" y="45"/>
                  </a:lnTo>
                  <a:lnTo>
                    <a:pt x="18" y="36"/>
                  </a:lnTo>
                  <a:lnTo>
                    <a:pt x="26" y="30"/>
                  </a:lnTo>
                  <a:lnTo>
                    <a:pt x="33" y="23"/>
                  </a:lnTo>
                  <a:lnTo>
                    <a:pt x="42" y="17"/>
                  </a:lnTo>
                  <a:lnTo>
                    <a:pt x="49" y="10"/>
                  </a:lnTo>
                  <a:lnTo>
                    <a:pt x="56" y="4"/>
                  </a:lnTo>
                  <a:lnTo>
                    <a:pt x="63" y="5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6" y="15"/>
                  </a:lnTo>
                  <a:lnTo>
                    <a:pt x="57" y="22"/>
                  </a:lnTo>
                  <a:lnTo>
                    <a:pt x="48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3" y="25"/>
                  </a:lnTo>
                  <a:lnTo>
                    <a:pt x="79" y="22"/>
                  </a:lnTo>
                  <a:lnTo>
                    <a:pt x="84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9"/>
                  </a:lnTo>
                  <a:lnTo>
                    <a:pt x="113" y="8"/>
                  </a:lnTo>
                  <a:lnTo>
                    <a:pt x="113" y="13"/>
                  </a:lnTo>
                  <a:lnTo>
                    <a:pt x="110" y="19"/>
                  </a:lnTo>
                  <a:lnTo>
                    <a:pt x="106" y="23"/>
                  </a:lnTo>
                  <a:lnTo>
                    <a:pt x="102" y="27"/>
                  </a:lnTo>
                  <a:lnTo>
                    <a:pt x="95" y="32"/>
                  </a:lnTo>
                  <a:lnTo>
                    <a:pt x="90" y="36"/>
                  </a:lnTo>
                  <a:lnTo>
                    <a:pt x="85" y="42"/>
                  </a:lnTo>
                  <a:lnTo>
                    <a:pt x="84" y="47"/>
                  </a:lnTo>
                  <a:lnTo>
                    <a:pt x="95" y="44"/>
                  </a:lnTo>
                  <a:lnTo>
                    <a:pt x="107" y="39"/>
                  </a:lnTo>
                  <a:lnTo>
                    <a:pt x="118" y="33"/>
                  </a:lnTo>
                  <a:lnTo>
                    <a:pt x="128" y="26"/>
                  </a:lnTo>
                  <a:lnTo>
                    <a:pt x="138" y="19"/>
                  </a:lnTo>
                  <a:lnTo>
                    <a:pt x="149" y="13"/>
                  </a:lnTo>
                  <a:lnTo>
                    <a:pt x="161" y="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6" name="Freeform 462"/>
            <p:cNvSpPr>
              <a:spLocks/>
            </p:cNvSpPr>
            <p:nvPr/>
          </p:nvSpPr>
          <p:spPr bwMode="auto">
            <a:xfrm>
              <a:off x="6927" y="3858"/>
              <a:ext cx="5" cy="3"/>
            </a:xfrm>
            <a:custGeom>
              <a:avLst/>
              <a:gdLst>
                <a:gd name="T0" fmla="*/ 0 w 22"/>
                <a:gd name="T1" fmla="*/ 0 h 13"/>
                <a:gd name="T2" fmla="*/ 0 w 22"/>
                <a:gd name="T3" fmla="*/ 0 h 13"/>
                <a:gd name="T4" fmla="*/ 0 w 22"/>
                <a:gd name="T5" fmla="*/ 0 h 13"/>
                <a:gd name="T6" fmla="*/ 0 w 22"/>
                <a:gd name="T7" fmla="*/ 0 h 13"/>
                <a:gd name="T8" fmla="*/ 0 w 22"/>
                <a:gd name="T9" fmla="*/ 0 h 13"/>
                <a:gd name="T10" fmla="*/ 0 w 22"/>
                <a:gd name="T11" fmla="*/ 0 h 13"/>
                <a:gd name="T12" fmla="*/ 0 w 22"/>
                <a:gd name="T13" fmla="*/ 0 h 13"/>
                <a:gd name="T14" fmla="*/ 0 w 22"/>
                <a:gd name="T15" fmla="*/ 0 h 13"/>
                <a:gd name="T16" fmla="*/ 0 w 22"/>
                <a:gd name="T17" fmla="*/ 0 h 13"/>
                <a:gd name="T18" fmla="*/ 0 w 22"/>
                <a:gd name="T19" fmla="*/ 0 h 13"/>
                <a:gd name="T20" fmla="*/ 0 w 22"/>
                <a:gd name="T21" fmla="*/ 0 h 13"/>
                <a:gd name="T22" fmla="*/ 0 w 22"/>
                <a:gd name="T23" fmla="*/ 0 h 13"/>
                <a:gd name="T24" fmla="*/ 0 w 22"/>
                <a:gd name="T25" fmla="*/ 0 h 13"/>
                <a:gd name="T26" fmla="*/ 0 w 22"/>
                <a:gd name="T27" fmla="*/ 0 h 13"/>
                <a:gd name="T28" fmla="*/ 0 w 22"/>
                <a:gd name="T29" fmla="*/ 0 h 13"/>
                <a:gd name="T30" fmla="*/ 0 w 22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3"/>
                <a:gd name="T50" fmla="*/ 22 w 22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3">
                  <a:moveTo>
                    <a:pt x="6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7" name="Freeform 463"/>
            <p:cNvSpPr>
              <a:spLocks/>
            </p:cNvSpPr>
            <p:nvPr/>
          </p:nvSpPr>
          <p:spPr bwMode="auto">
            <a:xfrm>
              <a:off x="6876" y="3860"/>
              <a:ext cx="52" cy="29"/>
            </a:xfrm>
            <a:custGeom>
              <a:avLst/>
              <a:gdLst>
                <a:gd name="T0" fmla="*/ 0 w 208"/>
                <a:gd name="T1" fmla="*/ 0 h 116"/>
                <a:gd name="T2" fmla="*/ 0 w 208"/>
                <a:gd name="T3" fmla="*/ 0 h 116"/>
                <a:gd name="T4" fmla="*/ 0 w 208"/>
                <a:gd name="T5" fmla="*/ 0 h 116"/>
                <a:gd name="T6" fmla="*/ 0 w 208"/>
                <a:gd name="T7" fmla="*/ 0 h 116"/>
                <a:gd name="T8" fmla="*/ 0 w 208"/>
                <a:gd name="T9" fmla="*/ 0 h 116"/>
                <a:gd name="T10" fmla="*/ 0 w 208"/>
                <a:gd name="T11" fmla="*/ 0 h 116"/>
                <a:gd name="T12" fmla="*/ 0 w 208"/>
                <a:gd name="T13" fmla="*/ 0 h 116"/>
                <a:gd name="T14" fmla="*/ 0 w 208"/>
                <a:gd name="T15" fmla="*/ 0 h 116"/>
                <a:gd name="T16" fmla="*/ 0 w 208"/>
                <a:gd name="T17" fmla="*/ 0 h 116"/>
                <a:gd name="T18" fmla="*/ 0 w 208"/>
                <a:gd name="T19" fmla="*/ 0 h 116"/>
                <a:gd name="T20" fmla="*/ 0 w 208"/>
                <a:gd name="T21" fmla="*/ 0 h 116"/>
                <a:gd name="T22" fmla="*/ 0 w 208"/>
                <a:gd name="T23" fmla="*/ 0 h 116"/>
                <a:gd name="T24" fmla="*/ 0 w 208"/>
                <a:gd name="T25" fmla="*/ 0 h 116"/>
                <a:gd name="T26" fmla="*/ 0 w 208"/>
                <a:gd name="T27" fmla="*/ 0 h 116"/>
                <a:gd name="T28" fmla="*/ 0 w 208"/>
                <a:gd name="T29" fmla="*/ 0 h 116"/>
                <a:gd name="T30" fmla="*/ 0 w 208"/>
                <a:gd name="T31" fmla="*/ 0 h 116"/>
                <a:gd name="T32" fmla="*/ 0 w 208"/>
                <a:gd name="T33" fmla="*/ 0 h 116"/>
                <a:gd name="T34" fmla="*/ 0 w 208"/>
                <a:gd name="T35" fmla="*/ 0 h 116"/>
                <a:gd name="T36" fmla="*/ 0 w 208"/>
                <a:gd name="T37" fmla="*/ 0 h 116"/>
                <a:gd name="T38" fmla="*/ 0 w 208"/>
                <a:gd name="T39" fmla="*/ 0 h 116"/>
                <a:gd name="T40" fmla="*/ 0 w 208"/>
                <a:gd name="T41" fmla="*/ 0 h 116"/>
                <a:gd name="T42" fmla="*/ 0 w 208"/>
                <a:gd name="T43" fmla="*/ 0 h 116"/>
                <a:gd name="T44" fmla="*/ 0 w 208"/>
                <a:gd name="T45" fmla="*/ 0 h 116"/>
                <a:gd name="T46" fmla="*/ 0 w 208"/>
                <a:gd name="T47" fmla="*/ 0 h 116"/>
                <a:gd name="T48" fmla="*/ 0 w 208"/>
                <a:gd name="T49" fmla="*/ 0 h 116"/>
                <a:gd name="T50" fmla="*/ 0 w 208"/>
                <a:gd name="T51" fmla="*/ 0 h 116"/>
                <a:gd name="T52" fmla="*/ 0 w 208"/>
                <a:gd name="T53" fmla="*/ 0 h 116"/>
                <a:gd name="T54" fmla="*/ 0 w 208"/>
                <a:gd name="T55" fmla="*/ 0 h 116"/>
                <a:gd name="T56" fmla="*/ 0 w 208"/>
                <a:gd name="T57" fmla="*/ 0 h 116"/>
                <a:gd name="T58" fmla="*/ 0 w 208"/>
                <a:gd name="T59" fmla="*/ 0 h 116"/>
                <a:gd name="T60" fmla="*/ 0 w 208"/>
                <a:gd name="T61" fmla="*/ 0 h 116"/>
                <a:gd name="T62" fmla="*/ 0 w 208"/>
                <a:gd name="T63" fmla="*/ 0 h 116"/>
                <a:gd name="T64" fmla="*/ 0 w 208"/>
                <a:gd name="T65" fmla="*/ 0 h 116"/>
                <a:gd name="T66" fmla="*/ 0 w 208"/>
                <a:gd name="T67" fmla="*/ 0 h 116"/>
                <a:gd name="T68" fmla="*/ 0 w 208"/>
                <a:gd name="T69" fmla="*/ 0 h 116"/>
                <a:gd name="T70" fmla="*/ 0 w 208"/>
                <a:gd name="T71" fmla="*/ 0 h 116"/>
                <a:gd name="T72" fmla="*/ 0 w 208"/>
                <a:gd name="T73" fmla="*/ 0 h 116"/>
                <a:gd name="T74" fmla="*/ 0 w 208"/>
                <a:gd name="T75" fmla="*/ 0 h 116"/>
                <a:gd name="T76" fmla="*/ 0 w 208"/>
                <a:gd name="T77" fmla="*/ 0 h 116"/>
                <a:gd name="T78" fmla="*/ 0 w 208"/>
                <a:gd name="T79" fmla="*/ 0 h 116"/>
                <a:gd name="T80" fmla="*/ 0 w 208"/>
                <a:gd name="T81" fmla="*/ 0 h 116"/>
                <a:gd name="T82" fmla="*/ 0 w 208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8"/>
                <a:gd name="T127" fmla="*/ 0 h 116"/>
                <a:gd name="T128" fmla="*/ 208 w 208"/>
                <a:gd name="T129" fmla="*/ 116 h 1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8" h="116">
                  <a:moveTo>
                    <a:pt x="122" y="0"/>
                  </a:moveTo>
                  <a:lnTo>
                    <a:pt x="130" y="1"/>
                  </a:lnTo>
                  <a:lnTo>
                    <a:pt x="136" y="4"/>
                  </a:lnTo>
                  <a:lnTo>
                    <a:pt x="137" y="6"/>
                  </a:lnTo>
                  <a:lnTo>
                    <a:pt x="136" y="12"/>
                  </a:lnTo>
                  <a:lnTo>
                    <a:pt x="129" y="16"/>
                  </a:lnTo>
                  <a:lnTo>
                    <a:pt x="122" y="23"/>
                  </a:lnTo>
                  <a:lnTo>
                    <a:pt x="112" y="28"/>
                  </a:lnTo>
                  <a:lnTo>
                    <a:pt x="105" y="36"/>
                  </a:lnTo>
                  <a:lnTo>
                    <a:pt x="102" y="47"/>
                  </a:lnTo>
                  <a:lnTo>
                    <a:pt x="112" y="45"/>
                  </a:lnTo>
                  <a:lnTo>
                    <a:pt x="123" y="40"/>
                  </a:lnTo>
                  <a:lnTo>
                    <a:pt x="128" y="36"/>
                  </a:lnTo>
                  <a:lnTo>
                    <a:pt x="135" y="32"/>
                  </a:lnTo>
                  <a:lnTo>
                    <a:pt x="140" y="28"/>
                  </a:lnTo>
                  <a:lnTo>
                    <a:pt x="147" y="26"/>
                  </a:lnTo>
                  <a:lnTo>
                    <a:pt x="157" y="19"/>
                  </a:lnTo>
                  <a:lnTo>
                    <a:pt x="168" y="18"/>
                  </a:lnTo>
                  <a:lnTo>
                    <a:pt x="172" y="19"/>
                  </a:lnTo>
                  <a:lnTo>
                    <a:pt x="176" y="23"/>
                  </a:lnTo>
                  <a:lnTo>
                    <a:pt x="180" y="27"/>
                  </a:lnTo>
                  <a:lnTo>
                    <a:pt x="184" y="36"/>
                  </a:lnTo>
                  <a:lnTo>
                    <a:pt x="176" y="32"/>
                  </a:lnTo>
                  <a:lnTo>
                    <a:pt x="170" y="33"/>
                  </a:lnTo>
                  <a:lnTo>
                    <a:pt x="164" y="36"/>
                  </a:lnTo>
                  <a:lnTo>
                    <a:pt x="162" y="41"/>
                  </a:lnTo>
                  <a:lnTo>
                    <a:pt x="158" y="47"/>
                  </a:lnTo>
                  <a:lnTo>
                    <a:pt x="158" y="54"/>
                  </a:lnTo>
                  <a:lnTo>
                    <a:pt x="159" y="59"/>
                  </a:lnTo>
                  <a:lnTo>
                    <a:pt x="164" y="66"/>
                  </a:lnTo>
                  <a:lnTo>
                    <a:pt x="172" y="59"/>
                  </a:lnTo>
                  <a:lnTo>
                    <a:pt x="180" y="56"/>
                  </a:lnTo>
                  <a:lnTo>
                    <a:pt x="187" y="53"/>
                  </a:lnTo>
                  <a:lnTo>
                    <a:pt x="198" y="54"/>
                  </a:lnTo>
                  <a:lnTo>
                    <a:pt x="198" y="58"/>
                  </a:lnTo>
                  <a:lnTo>
                    <a:pt x="204" y="62"/>
                  </a:lnTo>
                  <a:lnTo>
                    <a:pt x="200" y="68"/>
                  </a:lnTo>
                  <a:lnTo>
                    <a:pt x="198" y="73"/>
                  </a:lnTo>
                  <a:lnTo>
                    <a:pt x="202" y="75"/>
                  </a:lnTo>
                  <a:lnTo>
                    <a:pt x="207" y="78"/>
                  </a:lnTo>
                  <a:lnTo>
                    <a:pt x="207" y="81"/>
                  </a:lnTo>
                  <a:lnTo>
                    <a:pt x="208" y="87"/>
                  </a:lnTo>
                  <a:lnTo>
                    <a:pt x="206" y="92"/>
                  </a:lnTo>
                  <a:lnTo>
                    <a:pt x="205" y="98"/>
                  </a:lnTo>
                  <a:lnTo>
                    <a:pt x="205" y="103"/>
                  </a:lnTo>
                  <a:lnTo>
                    <a:pt x="206" y="109"/>
                  </a:lnTo>
                  <a:lnTo>
                    <a:pt x="193" y="109"/>
                  </a:lnTo>
                  <a:lnTo>
                    <a:pt x="181" y="110"/>
                  </a:lnTo>
                  <a:lnTo>
                    <a:pt x="168" y="110"/>
                  </a:lnTo>
                  <a:lnTo>
                    <a:pt x="155" y="111"/>
                  </a:lnTo>
                  <a:lnTo>
                    <a:pt x="142" y="112"/>
                  </a:lnTo>
                  <a:lnTo>
                    <a:pt x="129" y="113"/>
                  </a:lnTo>
                  <a:lnTo>
                    <a:pt x="117" y="115"/>
                  </a:lnTo>
                  <a:lnTo>
                    <a:pt x="105" y="116"/>
                  </a:lnTo>
                  <a:lnTo>
                    <a:pt x="93" y="115"/>
                  </a:lnTo>
                  <a:lnTo>
                    <a:pt x="80" y="115"/>
                  </a:lnTo>
                  <a:lnTo>
                    <a:pt x="68" y="113"/>
                  </a:lnTo>
                  <a:lnTo>
                    <a:pt x="57" y="113"/>
                  </a:lnTo>
                  <a:lnTo>
                    <a:pt x="43" y="111"/>
                  </a:lnTo>
                  <a:lnTo>
                    <a:pt x="33" y="110"/>
                  </a:lnTo>
                  <a:lnTo>
                    <a:pt x="21" y="108"/>
                  </a:lnTo>
                  <a:lnTo>
                    <a:pt x="11" y="105"/>
                  </a:lnTo>
                  <a:lnTo>
                    <a:pt x="5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1" y="81"/>
                  </a:lnTo>
                  <a:lnTo>
                    <a:pt x="1" y="75"/>
                  </a:lnTo>
                  <a:lnTo>
                    <a:pt x="3" y="68"/>
                  </a:lnTo>
                  <a:lnTo>
                    <a:pt x="6" y="62"/>
                  </a:lnTo>
                  <a:lnTo>
                    <a:pt x="11" y="56"/>
                  </a:lnTo>
                  <a:lnTo>
                    <a:pt x="13" y="49"/>
                  </a:lnTo>
                  <a:lnTo>
                    <a:pt x="19" y="43"/>
                  </a:lnTo>
                  <a:lnTo>
                    <a:pt x="24" y="38"/>
                  </a:lnTo>
                  <a:lnTo>
                    <a:pt x="30" y="35"/>
                  </a:lnTo>
                  <a:lnTo>
                    <a:pt x="41" y="27"/>
                  </a:lnTo>
                  <a:lnTo>
                    <a:pt x="52" y="26"/>
                  </a:lnTo>
                  <a:lnTo>
                    <a:pt x="59" y="32"/>
                  </a:lnTo>
                  <a:lnTo>
                    <a:pt x="69" y="36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94" y="19"/>
                  </a:lnTo>
                  <a:lnTo>
                    <a:pt x="104" y="12"/>
                  </a:lnTo>
                  <a:lnTo>
                    <a:pt x="112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8" name="Freeform 464"/>
            <p:cNvSpPr>
              <a:spLocks/>
            </p:cNvSpPr>
            <p:nvPr/>
          </p:nvSpPr>
          <p:spPr bwMode="auto">
            <a:xfrm>
              <a:off x="6537" y="3868"/>
              <a:ext cx="126" cy="92"/>
            </a:xfrm>
            <a:custGeom>
              <a:avLst/>
              <a:gdLst>
                <a:gd name="T0" fmla="*/ 0 w 503"/>
                <a:gd name="T1" fmla="*/ 0 h 370"/>
                <a:gd name="T2" fmla="*/ 0 w 503"/>
                <a:gd name="T3" fmla="*/ 0 h 370"/>
                <a:gd name="T4" fmla="*/ 0 w 503"/>
                <a:gd name="T5" fmla="*/ 0 h 370"/>
                <a:gd name="T6" fmla="*/ 0 w 503"/>
                <a:gd name="T7" fmla="*/ 0 h 370"/>
                <a:gd name="T8" fmla="*/ 0 w 503"/>
                <a:gd name="T9" fmla="*/ 0 h 370"/>
                <a:gd name="T10" fmla="*/ 0 w 503"/>
                <a:gd name="T11" fmla="*/ 0 h 370"/>
                <a:gd name="T12" fmla="*/ 0 w 503"/>
                <a:gd name="T13" fmla="*/ 0 h 370"/>
                <a:gd name="T14" fmla="*/ 0 w 503"/>
                <a:gd name="T15" fmla="*/ 0 h 370"/>
                <a:gd name="T16" fmla="*/ 0 w 503"/>
                <a:gd name="T17" fmla="*/ 0 h 370"/>
                <a:gd name="T18" fmla="*/ 0 w 503"/>
                <a:gd name="T19" fmla="*/ 0 h 370"/>
                <a:gd name="T20" fmla="*/ 0 w 503"/>
                <a:gd name="T21" fmla="*/ 0 h 370"/>
                <a:gd name="T22" fmla="*/ 0 w 503"/>
                <a:gd name="T23" fmla="*/ 0 h 370"/>
                <a:gd name="T24" fmla="*/ 0 w 503"/>
                <a:gd name="T25" fmla="*/ 0 h 370"/>
                <a:gd name="T26" fmla="*/ 0 w 503"/>
                <a:gd name="T27" fmla="*/ 0 h 370"/>
                <a:gd name="T28" fmla="*/ 0 w 503"/>
                <a:gd name="T29" fmla="*/ 0 h 370"/>
                <a:gd name="T30" fmla="*/ 0 w 503"/>
                <a:gd name="T31" fmla="*/ 0 h 370"/>
                <a:gd name="T32" fmla="*/ 0 w 503"/>
                <a:gd name="T33" fmla="*/ 0 h 370"/>
                <a:gd name="T34" fmla="*/ 0 w 503"/>
                <a:gd name="T35" fmla="*/ 0 h 370"/>
                <a:gd name="T36" fmla="*/ 0 w 503"/>
                <a:gd name="T37" fmla="*/ 0 h 370"/>
                <a:gd name="T38" fmla="*/ 0 w 503"/>
                <a:gd name="T39" fmla="*/ 0 h 370"/>
                <a:gd name="T40" fmla="*/ 0 w 503"/>
                <a:gd name="T41" fmla="*/ 0 h 370"/>
                <a:gd name="T42" fmla="*/ 0 w 503"/>
                <a:gd name="T43" fmla="*/ 0 h 370"/>
                <a:gd name="T44" fmla="*/ 0 w 503"/>
                <a:gd name="T45" fmla="*/ 0 h 370"/>
                <a:gd name="T46" fmla="*/ 0 w 503"/>
                <a:gd name="T47" fmla="*/ 0 h 370"/>
                <a:gd name="T48" fmla="*/ 0 w 503"/>
                <a:gd name="T49" fmla="*/ 0 h 370"/>
                <a:gd name="T50" fmla="*/ 0 w 503"/>
                <a:gd name="T51" fmla="*/ 0 h 370"/>
                <a:gd name="T52" fmla="*/ 0 w 503"/>
                <a:gd name="T53" fmla="*/ 0 h 370"/>
                <a:gd name="T54" fmla="*/ 0 w 503"/>
                <a:gd name="T55" fmla="*/ 0 h 370"/>
                <a:gd name="T56" fmla="*/ 0 w 503"/>
                <a:gd name="T57" fmla="*/ 0 h 370"/>
                <a:gd name="T58" fmla="*/ 0 w 503"/>
                <a:gd name="T59" fmla="*/ 0 h 370"/>
                <a:gd name="T60" fmla="*/ 0 w 503"/>
                <a:gd name="T61" fmla="*/ 0 h 370"/>
                <a:gd name="T62" fmla="*/ 0 w 503"/>
                <a:gd name="T63" fmla="*/ 0 h 370"/>
                <a:gd name="T64" fmla="*/ 0 w 503"/>
                <a:gd name="T65" fmla="*/ 0 h 370"/>
                <a:gd name="T66" fmla="*/ 0 w 503"/>
                <a:gd name="T67" fmla="*/ 0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3"/>
                <a:gd name="T103" fmla="*/ 0 h 370"/>
                <a:gd name="T104" fmla="*/ 503 w 503"/>
                <a:gd name="T105" fmla="*/ 370 h 3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3" h="370">
                  <a:moveTo>
                    <a:pt x="22" y="0"/>
                  </a:moveTo>
                  <a:lnTo>
                    <a:pt x="52" y="0"/>
                  </a:lnTo>
                  <a:lnTo>
                    <a:pt x="81" y="2"/>
                  </a:lnTo>
                  <a:lnTo>
                    <a:pt x="111" y="4"/>
                  </a:lnTo>
                  <a:lnTo>
                    <a:pt x="141" y="6"/>
                  </a:lnTo>
                  <a:lnTo>
                    <a:pt x="170" y="7"/>
                  </a:lnTo>
                  <a:lnTo>
                    <a:pt x="201" y="10"/>
                  </a:lnTo>
                  <a:lnTo>
                    <a:pt x="230" y="13"/>
                  </a:lnTo>
                  <a:lnTo>
                    <a:pt x="262" y="16"/>
                  </a:lnTo>
                  <a:lnTo>
                    <a:pt x="291" y="18"/>
                  </a:lnTo>
                  <a:lnTo>
                    <a:pt x="321" y="21"/>
                  </a:lnTo>
                  <a:lnTo>
                    <a:pt x="350" y="24"/>
                  </a:lnTo>
                  <a:lnTo>
                    <a:pt x="380" y="27"/>
                  </a:lnTo>
                  <a:lnTo>
                    <a:pt x="409" y="31"/>
                  </a:lnTo>
                  <a:lnTo>
                    <a:pt x="438" y="36"/>
                  </a:lnTo>
                  <a:lnTo>
                    <a:pt x="468" y="39"/>
                  </a:lnTo>
                  <a:lnTo>
                    <a:pt x="498" y="45"/>
                  </a:lnTo>
                  <a:lnTo>
                    <a:pt x="495" y="62"/>
                  </a:lnTo>
                  <a:lnTo>
                    <a:pt x="495" y="81"/>
                  </a:lnTo>
                  <a:lnTo>
                    <a:pt x="495" y="102"/>
                  </a:lnTo>
                  <a:lnTo>
                    <a:pt x="498" y="124"/>
                  </a:lnTo>
                  <a:lnTo>
                    <a:pt x="498" y="145"/>
                  </a:lnTo>
                  <a:lnTo>
                    <a:pt x="500" y="168"/>
                  </a:lnTo>
                  <a:lnTo>
                    <a:pt x="500" y="191"/>
                  </a:lnTo>
                  <a:lnTo>
                    <a:pt x="503" y="213"/>
                  </a:lnTo>
                  <a:lnTo>
                    <a:pt x="501" y="235"/>
                  </a:lnTo>
                  <a:lnTo>
                    <a:pt x="500" y="257"/>
                  </a:lnTo>
                  <a:lnTo>
                    <a:pt x="498" y="277"/>
                  </a:lnTo>
                  <a:lnTo>
                    <a:pt x="495" y="299"/>
                  </a:lnTo>
                  <a:lnTo>
                    <a:pt x="491" y="317"/>
                  </a:lnTo>
                  <a:lnTo>
                    <a:pt x="483" y="335"/>
                  </a:lnTo>
                  <a:lnTo>
                    <a:pt x="476" y="354"/>
                  </a:lnTo>
                  <a:lnTo>
                    <a:pt x="466" y="370"/>
                  </a:lnTo>
                  <a:lnTo>
                    <a:pt x="438" y="368"/>
                  </a:lnTo>
                  <a:lnTo>
                    <a:pt x="410" y="367"/>
                  </a:lnTo>
                  <a:lnTo>
                    <a:pt x="380" y="364"/>
                  </a:lnTo>
                  <a:lnTo>
                    <a:pt x="353" y="362"/>
                  </a:lnTo>
                  <a:lnTo>
                    <a:pt x="324" y="359"/>
                  </a:lnTo>
                  <a:lnTo>
                    <a:pt x="298" y="356"/>
                  </a:lnTo>
                  <a:lnTo>
                    <a:pt x="269" y="353"/>
                  </a:lnTo>
                  <a:lnTo>
                    <a:pt x="241" y="350"/>
                  </a:lnTo>
                  <a:lnTo>
                    <a:pt x="214" y="345"/>
                  </a:lnTo>
                  <a:lnTo>
                    <a:pt x="186" y="342"/>
                  </a:lnTo>
                  <a:lnTo>
                    <a:pt x="158" y="338"/>
                  </a:lnTo>
                  <a:lnTo>
                    <a:pt x="132" y="334"/>
                  </a:lnTo>
                  <a:lnTo>
                    <a:pt x="105" y="332"/>
                  </a:lnTo>
                  <a:lnTo>
                    <a:pt x="79" y="329"/>
                  </a:lnTo>
                  <a:lnTo>
                    <a:pt x="53" y="327"/>
                  </a:lnTo>
                  <a:lnTo>
                    <a:pt x="29" y="327"/>
                  </a:lnTo>
                  <a:lnTo>
                    <a:pt x="28" y="305"/>
                  </a:lnTo>
                  <a:lnTo>
                    <a:pt x="27" y="285"/>
                  </a:lnTo>
                  <a:lnTo>
                    <a:pt x="24" y="264"/>
                  </a:lnTo>
                  <a:lnTo>
                    <a:pt x="22" y="244"/>
                  </a:lnTo>
                  <a:lnTo>
                    <a:pt x="20" y="223"/>
                  </a:lnTo>
                  <a:lnTo>
                    <a:pt x="16" y="204"/>
                  </a:lnTo>
                  <a:lnTo>
                    <a:pt x="12" y="184"/>
                  </a:lnTo>
                  <a:lnTo>
                    <a:pt x="10" y="164"/>
                  </a:lnTo>
                  <a:lnTo>
                    <a:pt x="8" y="143"/>
                  </a:lnTo>
                  <a:lnTo>
                    <a:pt x="4" y="122"/>
                  </a:lnTo>
                  <a:lnTo>
                    <a:pt x="2" y="103"/>
                  </a:lnTo>
                  <a:lnTo>
                    <a:pt x="2" y="84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2" y="24"/>
                  </a:lnTo>
                  <a:lnTo>
                    <a:pt x="5" y="5"/>
                  </a:lnTo>
                  <a:lnTo>
                    <a:pt x="14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9" name="Freeform 465"/>
            <p:cNvSpPr>
              <a:spLocks/>
            </p:cNvSpPr>
            <p:nvPr/>
          </p:nvSpPr>
          <p:spPr bwMode="auto">
            <a:xfrm>
              <a:off x="6787" y="3877"/>
              <a:ext cx="16" cy="4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0 h 17"/>
                <a:gd name="T4" fmla="*/ 0 w 63"/>
                <a:gd name="T5" fmla="*/ 0 h 17"/>
                <a:gd name="T6" fmla="*/ 0 w 63"/>
                <a:gd name="T7" fmla="*/ 0 h 17"/>
                <a:gd name="T8" fmla="*/ 0 w 63"/>
                <a:gd name="T9" fmla="*/ 0 h 17"/>
                <a:gd name="T10" fmla="*/ 0 w 63"/>
                <a:gd name="T11" fmla="*/ 0 h 17"/>
                <a:gd name="T12" fmla="*/ 0 w 63"/>
                <a:gd name="T13" fmla="*/ 0 h 17"/>
                <a:gd name="T14" fmla="*/ 0 w 63"/>
                <a:gd name="T15" fmla="*/ 0 h 17"/>
                <a:gd name="T16" fmla="*/ 0 w 63"/>
                <a:gd name="T17" fmla="*/ 0 h 17"/>
                <a:gd name="T18" fmla="*/ 0 w 63"/>
                <a:gd name="T19" fmla="*/ 0 h 17"/>
                <a:gd name="T20" fmla="*/ 0 w 63"/>
                <a:gd name="T21" fmla="*/ 0 h 17"/>
                <a:gd name="T22" fmla="*/ 0 w 63"/>
                <a:gd name="T23" fmla="*/ 0 h 17"/>
                <a:gd name="T24" fmla="*/ 0 w 63"/>
                <a:gd name="T25" fmla="*/ 0 h 17"/>
                <a:gd name="T26" fmla="*/ 0 w 63"/>
                <a:gd name="T27" fmla="*/ 0 h 17"/>
                <a:gd name="T28" fmla="*/ 0 w 63"/>
                <a:gd name="T29" fmla="*/ 0 h 17"/>
                <a:gd name="T30" fmla="*/ 0 w 63"/>
                <a:gd name="T31" fmla="*/ 0 h 17"/>
                <a:gd name="T32" fmla="*/ 0 w 63"/>
                <a:gd name="T33" fmla="*/ 0 h 17"/>
                <a:gd name="T34" fmla="*/ 0 w 63"/>
                <a:gd name="T35" fmla="*/ 0 h 17"/>
                <a:gd name="T36" fmla="*/ 0 w 63"/>
                <a:gd name="T37" fmla="*/ 0 h 17"/>
                <a:gd name="T38" fmla="*/ 0 w 63"/>
                <a:gd name="T39" fmla="*/ 0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17"/>
                <a:gd name="T62" fmla="*/ 63 w 63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17">
                  <a:moveTo>
                    <a:pt x="35" y="1"/>
                  </a:moveTo>
                  <a:lnTo>
                    <a:pt x="44" y="0"/>
                  </a:lnTo>
                  <a:lnTo>
                    <a:pt x="53" y="1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3" y="11"/>
                  </a:lnTo>
                  <a:lnTo>
                    <a:pt x="63" y="17"/>
                  </a:lnTo>
                  <a:lnTo>
                    <a:pt x="52" y="16"/>
                  </a:lnTo>
                  <a:lnTo>
                    <a:pt x="44" y="16"/>
                  </a:lnTo>
                  <a:lnTo>
                    <a:pt x="35" y="15"/>
                  </a:lnTo>
                  <a:lnTo>
                    <a:pt x="28" y="15"/>
                  </a:lnTo>
                  <a:lnTo>
                    <a:pt x="19" y="13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5"/>
                  </a:lnTo>
                  <a:lnTo>
                    <a:pt x="6" y="4"/>
                  </a:lnTo>
                  <a:lnTo>
                    <a:pt x="17" y="4"/>
                  </a:lnTo>
                  <a:lnTo>
                    <a:pt x="26" y="3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0" name="Freeform 466"/>
            <p:cNvSpPr>
              <a:spLocks/>
            </p:cNvSpPr>
            <p:nvPr/>
          </p:nvSpPr>
          <p:spPr bwMode="auto">
            <a:xfrm>
              <a:off x="6545" y="3878"/>
              <a:ext cx="110" cy="75"/>
            </a:xfrm>
            <a:custGeom>
              <a:avLst/>
              <a:gdLst>
                <a:gd name="T0" fmla="*/ 0 w 438"/>
                <a:gd name="T1" fmla="*/ 0 h 299"/>
                <a:gd name="T2" fmla="*/ 0 w 438"/>
                <a:gd name="T3" fmla="*/ 0 h 299"/>
                <a:gd name="T4" fmla="*/ 0 w 438"/>
                <a:gd name="T5" fmla="*/ 0 h 299"/>
                <a:gd name="T6" fmla="*/ 0 w 438"/>
                <a:gd name="T7" fmla="*/ 0 h 299"/>
                <a:gd name="T8" fmla="*/ 0 w 438"/>
                <a:gd name="T9" fmla="*/ 0 h 299"/>
                <a:gd name="T10" fmla="*/ 0 w 438"/>
                <a:gd name="T11" fmla="*/ 0 h 299"/>
                <a:gd name="T12" fmla="*/ 0 w 438"/>
                <a:gd name="T13" fmla="*/ 0 h 299"/>
                <a:gd name="T14" fmla="*/ 0 w 438"/>
                <a:gd name="T15" fmla="*/ 0 h 299"/>
                <a:gd name="T16" fmla="*/ 0 w 438"/>
                <a:gd name="T17" fmla="*/ 0 h 299"/>
                <a:gd name="T18" fmla="*/ 0 w 438"/>
                <a:gd name="T19" fmla="*/ 0 h 299"/>
                <a:gd name="T20" fmla="*/ 0 w 438"/>
                <a:gd name="T21" fmla="*/ 0 h 299"/>
                <a:gd name="T22" fmla="*/ 0 w 438"/>
                <a:gd name="T23" fmla="*/ 0 h 299"/>
                <a:gd name="T24" fmla="*/ 0 w 438"/>
                <a:gd name="T25" fmla="*/ 0 h 299"/>
                <a:gd name="T26" fmla="*/ 0 w 438"/>
                <a:gd name="T27" fmla="*/ 0 h 299"/>
                <a:gd name="T28" fmla="*/ 0 w 438"/>
                <a:gd name="T29" fmla="*/ 0 h 299"/>
                <a:gd name="T30" fmla="*/ 0 w 438"/>
                <a:gd name="T31" fmla="*/ 0 h 299"/>
                <a:gd name="T32" fmla="*/ 0 w 438"/>
                <a:gd name="T33" fmla="*/ 0 h 299"/>
                <a:gd name="T34" fmla="*/ 0 w 438"/>
                <a:gd name="T35" fmla="*/ 0 h 299"/>
                <a:gd name="T36" fmla="*/ 0 w 438"/>
                <a:gd name="T37" fmla="*/ 0 h 299"/>
                <a:gd name="T38" fmla="*/ 0 w 438"/>
                <a:gd name="T39" fmla="*/ 0 h 299"/>
                <a:gd name="T40" fmla="*/ 0 w 438"/>
                <a:gd name="T41" fmla="*/ 0 h 299"/>
                <a:gd name="T42" fmla="*/ 0 w 438"/>
                <a:gd name="T43" fmla="*/ 0 h 299"/>
                <a:gd name="T44" fmla="*/ 0 w 438"/>
                <a:gd name="T45" fmla="*/ 0 h 299"/>
                <a:gd name="T46" fmla="*/ 0 w 438"/>
                <a:gd name="T47" fmla="*/ 0 h 299"/>
                <a:gd name="T48" fmla="*/ 0 w 438"/>
                <a:gd name="T49" fmla="*/ 0 h 299"/>
                <a:gd name="T50" fmla="*/ 0 w 438"/>
                <a:gd name="T51" fmla="*/ 0 h 299"/>
                <a:gd name="T52" fmla="*/ 0 w 438"/>
                <a:gd name="T53" fmla="*/ 0 h 299"/>
                <a:gd name="T54" fmla="*/ 0 w 438"/>
                <a:gd name="T55" fmla="*/ 0 h 299"/>
                <a:gd name="T56" fmla="*/ 0 w 438"/>
                <a:gd name="T57" fmla="*/ 0 h 299"/>
                <a:gd name="T58" fmla="*/ 0 w 438"/>
                <a:gd name="T59" fmla="*/ 0 h 299"/>
                <a:gd name="T60" fmla="*/ 0 w 438"/>
                <a:gd name="T61" fmla="*/ 0 h 299"/>
                <a:gd name="T62" fmla="*/ 0 w 438"/>
                <a:gd name="T63" fmla="*/ 0 h 299"/>
                <a:gd name="T64" fmla="*/ 0 w 438"/>
                <a:gd name="T65" fmla="*/ 0 h 299"/>
                <a:gd name="T66" fmla="*/ 0 w 438"/>
                <a:gd name="T67" fmla="*/ 0 h 299"/>
                <a:gd name="T68" fmla="*/ 0 w 438"/>
                <a:gd name="T69" fmla="*/ 0 h 299"/>
                <a:gd name="T70" fmla="*/ 0 w 438"/>
                <a:gd name="T71" fmla="*/ 0 h 299"/>
                <a:gd name="T72" fmla="*/ 0 w 438"/>
                <a:gd name="T73" fmla="*/ 0 h 299"/>
                <a:gd name="T74" fmla="*/ 0 w 438"/>
                <a:gd name="T75" fmla="*/ 0 h 299"/>
                <a:gd name="T76" fmla="*/ 0 w 438"/>
                <a:gd name="T77" fmla="*/ 0 h 299"/>
                <a:gd name="T78" fmla="*/ 0 w 438"/>
                <a:gd name="T79" fmla="*/ 0 h 299"/>
                <a:gd name="T80" fmla="*/ 0 w 438"/>
                <a:gd name="T81" fmla="*/ 0 h 299"/>
                <a:gd name="T82" fmla="*/ 0 w 438"/>
                <a:gd name="T83" fmla="*/ 0 h 299"/>
                <a:gd name="T84" fmla="*/ 0 w 438"/>
                <a:gd name="T85" fmla="*/ 0 h 299"/>
                <a:gd name="T86" fmla="*/ 0 w 438"/>
                <a:gd name="T87" fmla="*/ 0 h 299"/>
                <a:gd name="T88" fmla="*/ 0 w 438"/>
                <a:gd name="T89" fmla="*/ 0 h 299"/>
                <a:gd name="T90" fmla="*/ 0 w 438"/>
                <a:gd name="T91" fmla="*/ 0 h 299"/>
                <a:gd name="T92" fmla="*/ 0 w 438"/>
                <a:gd name="T93" fmla="*/ 0 h 299"/>
                <a:gd name="T94" fmla="*/ 0 w 438"/>
                <a:gd name="T95" fmla="*/ 0 h 299"/>
                <a:gd name="T96" fmla="*/ 0 w 438"/>
                <a:gd name="T97" fmla="*/ 0 h 299"/>
                <a:gd name="T98" fmla="*/ 0 w 438"/>
                <a:gd name="T99" fmla="*/ 0 h 299"/>
                <a:gd name="T100" fmla="*/ 0 w 438"/>
                <a:gd name="T101" fmla="*/ 0 h 299"/>
                <a:gd name="T102" fmla="*/ 0 w 438"/>
                <a:gd name="T103" fmla="*/ 0 h 29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8"/>
                <a:gd name="T157" fmla="*/ 0 h 299"/>
                <a:gd name="T158" fmla="*/ 438 w 438"/>
                <a:gd name="T159" fmla="*/ 299 h 29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8" h="299">
                  <a:moveTo>
                    <a:pt x="68" y="0"/>
                  </a:moveTo>
                  <a:lnTo>
                    <a:pt x="89" y="0"/>
                  </a:lnTo>
                  <a:lnTo>
                    <a:pt x="110" y="3"/>
                  </a:lnTo>
                  <a:lnTo>
                    <a:pt x="132" y="3"/>
                  </a:lnTo>
                  <a:lnTo>
                    <a:pt x="155" y="5"/>
                  </a:lnTo>
                  <a:lnTo>
                    <a:pt x="178" y="6"/>
                  </a:lnTo>
                  <a:lnTo>
                    <a:pt x="201" y="7"/>
                  </a:lnTo>
                  <a:lnTo>
                    <a:pt x="224" y="8"/>
                  </a:lnTo>
                  <a:lnTo>
                    <a:pt x="247" y="11"/>
                  </a:lnTo>
                  <a:lnTo>
                    <a:pt x="268" y="13"/>
                  </a:lnTo>
                  <a:lnTo>
                    <a:pt x="291" y="16"/>
                  </a:lnTo>
                  <a:lnTo>
                    <a:pt x="313" y="18"/>
                  </a:lnTo>
                  <a:lnTo>
                    <a:pt x="336" y="21"/>
                  </a:lnTo>
                  <a:lnTo>
                    <a:pt x="359" y="24"/>
                  </a:lnTo>
                  <a:lnTo>
                    <a:pt x="380" y="27"/>
                  </a:lnTo>
                  <a:lnTo>
                    <a:pt x="402" y="32"/>
                  </a:lnTo>
                  <a:lnTo>
                    <a:pt x="424" y="37"/>
                  </a:lnTo>
                  <a:lnTo>
                    <a:pt x="427" y="49"/>
                  </a:lnTo>
                  <a:lnTo>
                    <a:pt x="430" y="64"/>
                  </a:lnTo>
                  <a:lnTo>
                    <a:pt x="432" y="79"/>
                  </a:lnTo>
                  <a:lnTo>
                    <a:pt x="434" y="93"/>
                  </a:lnTo>
                  <a:lnTo>
                    <a:pt x="436" y="109"/>
                  </a:lnTo>
                  <a:lnTo>
                    <a:pt x="437" y="125"/>
                  </a:lnTo>
                  <a:lnTo>
                    <a:pt x="437" y="141"/>
                  </a:lnTo>
                  <a:lnTo>
                    <a:pt x="438" y="157"/>
                  </a:lnTo>
                  <a:lnTo>
                    <a:pt x="437" y="172"/>
                  </a:lnTo>
                  <a:lnTo>
                    <a:pt x="437" y="189"/>
                  </a:lnTo>
                  <a:lnTo>
                    <a:pt x="436" y="205"/>
                  </a:lnTo>
                  <a:lnTo>
                    <a:pt x="436" y="221"/>
                  </a:lnTo>
                  <a:lnTo>
                    <a:pt x="433" y="236"/>
                  </a:lnTo>
                  <a:lnTo>
                    <a:pt x="432" y="251"/>
                  </a:lnTo>
                  <a:lnTo>
                    <a:pt x="431" y="268"/>
                  </a:lnTo>
                  <a:lnTo>
                    <a:pt x="430" y="283"/>
                  </a:lnTo>
                  <a:lnTo>
                    <a:pt x="424" y="284"/>
                  </a:lnTo>
                  <a:lnTo>
                    <a:pt x="419" y="285"/>
                  </a:lnTo>
                  <a:lnTo>
                    <a:pt x="410" y="290"/>
                  </a:lnTo>
                  <a:lnTo>
                    <a:pt x="403" y="295"/>
                  </a:lnTo>
                  <a:lnTo>
                    <a:pt x="394" y="297"/>
                  </a:lnTo>
                  <a:lnTo>
                    <a:pt x="384" y="299"/>
                  </a:lnTo>
                  <a:lnTo>
                    <a:pt x="372" y="298"/>
                  </a:lnTo>
                  <a:lnTo>
                    <a:pt x="361" y="298"/>
                  </a:lnTo>
                  <a:lnTo>
                    <a:pt x="350" y="297"/>
                  </a:lnTo>
                  <a:lnTo>
                    <a:pt x="339" y="296"/>
                  </a:lnTo>
                  <a:lnTo>
                    <a:pt x="326" y="292"/>
                  </a:lnTo>
                  <a:lnTo>
                    <a:pt x="314" y="290"/>
                  </a:lnTo>
                  <a:lnTo>
                    <a:pt x="302" y="289"/>
                  </a:lnTo>
                  <a:lnTo>
                    <a:pt x="290" y="287"/>
                  </a:lnTo>
                  <a:lnTo>
                    <a:pt x="278" y="285"/>
                  </a:lnTo>
                  <a:lnTo>
                    <a:pt x="267" y="284"/>
                  </a:lnTo>
                  <a:lnTo>
                    <a:pt x="255" y="284"/>
                  </a:lnTo>
                  <a:lnTo>
                    <a:pt x="245" y="285"/>
                  </a:lnTo>
                  <a:lnTo>
                    <a:pt x="231" y="280"/>
                  </a:lnTo>
                  <a:lnTo>
                    <a:pt x="219" y="278"/>
                  </a:lnTo>
                  <a:lnTo>
                    <a:pt x="204" y="275"/>
                  </a:lnTo>
                  <a:lnTo>
                    <a:pt x="191" y="274"/>
                  </a:lnTo>
                  <a:lnTo>
                    <a:pt x="176" y="272"/>
                  </a:lnTo>
                  <a:lnTo>
                    <a:pt x="162" y="272"/>
                  </a:lnTo>
                  <a:lnTo>
                    <a:pt x="148" y="271"/>
                  </a:lnTo>
                  <a:lnTo>
                    <a:pt x="135" y="271"/>
                  </a:lnTo>
                  <a:lnTo>
                    <a:pt x="119" y="270"/>
                  </a:lnTo>
                  <a:lnTo>
                    <a:pt x="104" y="270"/>
                  </a:lnTo>
                  <a:lnTo>
                    <a:pt x="92" y="268"/>
                  </a:lnTo>
                  <a:lnTo>
                    <a:pt x="79" y="266"/>
                  </a:lnTo>
                  <a:lnTo>
                    <a:pt x="65" y="262"/>
                  </a:lnTo>
                  <a:lnTo>
                    <a:pt x="53" y="259"/>
                  </a:lnTo>
                  <a:lnTo>
                    <a:pt x="39" y="255"/>
                  </a:lnTo>
                  <a:lnTo>
                    <a:pt x="30" y="249"/>
                  </a:lnTo>
                  <a:lnTo>
                    <a:pt x="29" y="247"/>
                  </a:lnTo>
                  <a:lnTo>
                    <a:pt x="27" y="246"/>
                  </a:lnTo>
                  <a:lnTo>
                    <a:pt x="30" y="236"/>
                  </a:lnTo>
                  <a:lnTo>
                    <a:pt x="32" y="226"/>
                  </a:lnTo>
                  <a:lnTo>
                    <a:pt x="33" y="218"/>
                  </a:lnTo>
                  <a:lnTo>
                    <a:pt x="35" y="209"/>
                  </a:lnTo>
                  <a:lnTo>
                    <a:pt x="33" y="198"/>
                  </a:lnTo>
                  <a:lnTo>
                    <a:pt x="33" y="190"/>
                  </a:lnTo>
                  <a:lnTo>
                    <a:pt x="31" y="179"/>
                  </a:lnTo>
                  <a:lnTo>
                    <a:pt x="30" y="170"/>
                  </a:lnTo>
                  <a:lnTo>
                    <a:pt x="26" y="159"/>
                  </a:lnTo>
                  <a:lnTo>
                    <a:pt x="24" y="151"/>
                  </a:lnTo>
                  <a:lnTo>
                    <a:pt x="23" y="140"/>
                  </a:lnTo>
                  <a:lnTo>
                    <a:pt x="20" y="131"/>
                  </a:lnTo>
                  <a:lnTo>
                    <a:pt x="17" y="122"/>
                  </a:lnTo>
                  <a:lnTo>
                    <a:pt x="13" y="112"/>
                  </a:lnTo>
                  <a:lnTo>
                    <a:pt x="12" y="103"/>
                  </a:lnTo>
                  <a:lnTo>
                    <a:pt x="11" y="96"/>
                  </a:lnTo>
                  <a:lnTo>
                    <a:pt x="14" y="86"/>
                  </a:lnTo>
                  <a:lnTo>
                    <a:pt x="17" y="77"/>
                  </a:lnTo>
                  <a:lnTo>
                    <a:pt x="14" y="69"/>
                  </a:lnTo>
                  <a:lnTo>
                    <a:pt x="13" y="59"/>
                  </a:lnTo>
                  <a:lnTo>
                    <a:pt x="11" y="50"/>
                  </a:lnTo>
                  <a:lnTo>
                    <a:pt x="7" y="42"/>
                  </a:lnTo>
                  <a:lnTo>
                    <a:pt x="3" y="32"/>
                  </a:lnTo>
                  <a:lnTo>
                    <a:pt x="1" y="23"/>
                  </a:lnTo>
                  <a:lnTo>
                    <a:pt x="0" y="13"/>
                  </a:lnTo>
                  <a:lnTo>
                    <a:pt x="1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5" y="4"/>
                  </a:lnTo>
                  <a:lnTo>
                    <a:pt x="35" y="5"/>
                  </a:lnTo>
                  <a:lnTo>
                    <a:pt x="43" y="4"/>
                  </a:lnTo>
                  <a:lnTo>
                    <a:pt x="51" y="4"/>
                  </a:lnTo>
                  <a:lnTo>
                    <a:pt x="59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1" name="Freeform 467"/>
            <p:cNvSpPr>
              <a:spLocks/>
            </p:cNvSpPr>
            <p:nvPr/>
          </p:nvSpPr>
          <p:spPr bwMode="auto">
            <a:xfrm>
              <a:off x="6639" y="3880"/>
              <a:ext cx="12" cy="3"/>
            </a:xfrm>
            <a:custGeom>
              <a:avLst/>
              <a:gdLst>
                <a:gd name="T0" fmla="*/ 0 w 46"/>
                <a:gd name="T1" fmla="*/ 0 h 13"/>
                <a:gd name="T2" fmla="*/ 0 w 46"/>
                <a:gd name="T3" fmla="*/ 0 h 13"/>
                <a:gd name="T4" fmla="*/ 0 w 46"/>
                <a:gd name="T5" fmla="*/ 0 h 13"/>
                <a:gd name="T6" fmla="*/ 0 w 46"/>
                <a:gd name="T7" fmla="*/ 0 h 13"/>
                <a:gd name="T8" fmla="*/ 0 w 46"/>
                <a:gd name="T9" fmla="*/ 0 h 13"/>
                <a:gd name="T10" fmla="*/ 0 w 46"/>
                <a:gd name="T11" fmla="*/ 0 h 13"/>
                <a:gd name="T12" fmla="*/ 0 w 46"/>
                <a:gd name="T13" fmla="*/ 0 h 13"/>
                <a:gd name="T14" fmla="*/ 0 w 46"/>
                <a:gd name="T15" fmla="*/ 0 h 13"/>
                <a:gd name="T16" fmla="*/ 0 w 46"/>
                <a:gd name="T17" fmla="*/ 0 h 13"/>
                <a:gd name="T18" fmla="*/ 0 w 46"/>
                <a:gd name="T19" fmla="*/ 0 h 13"/>
                <a:gd name="T20" fmla="*/ 0 w 46"/>
                <a:gd name="T21" fmla="*/ 0 h 13"/>
                <a:gd name="T22" fmla="*/ 0 w 46"/>
                <a:gd name="T23" fmla="*/ 0 h 13"/>
                <a:gd name="T24" fmla="*/ 0 w 46"/>
                <a:gd name="T25" fmla="*/ 0 h 13"/>
                <a:gd name="T26" fmla="*/ 0 w 46"/>
                <a:gd name="T27" fmla="*/ 0 h 13"/>
                <a:gd name="T28" fmla="*/ 0 w 46"/>
                <a:gd name="T29" fmla="*/ 0 h 13"/>
                <a:gd name="T30" fmla="*/ 0 w 46"/>
                <a:gd name="T31" fmla="*/ 0 h 13"/>
                <a:gd name="T32" fmla="*/ 0 w 46"/>
                <a:gd name="T33" fmla="*/ 0 h 13"/>
                <a:gd name="T34" fmla="*/ 0 w 46"/>
                <a:gd name="T35" fmla="*/ 0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13"/>
                <a:gd name="T56" fmla="*/ 46 w 46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13">
                  <a:moveTo>
                    <a:pt x="2" y="1"/>
                  </a:moveTo>
                  <a:lnTo>
                    <a:pt x="11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4" y="9"/>
                  </a:lnTo>
                  <a:lnTo>
                    <a:pt x="46" y="13"/>
                  </a:lnTo>
                  <a:lnTo>
                    <a:pt x="40" y="13"/>
                  </a:lnTo>
                  <a:lnTo>
                    <a:pt x="32" y="13"/>
                  </a:lnTo>
                  <a:lnTo>
                    <a:pt x="28" y="12"/>
                  </a:lnTo>
                  <a:lnTo>
                    <a:pt x="22" y="11"/>
                  </a:lnTo>
                  <a:lnTo>
                    <a:pt x="11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2" name="Freeform 468"/>
            <p:cNvSpPr>
              <a:spLocks/>
            </p:cNvSpPr>
            <p:nvPr/>
          </p:nvSpPr>
          <p:spPr bwMode="auto">
            <a:xfrm>
              <a:off x="6558" y="3887"/>
              <a:ext cx="88" cy="14"/>
            </a:xfrm>
            <a:custGeom>
              <a:avLst/>
              <a:gdLst>
                <a:gd name="T0" fmla="*/ 0 w 353"/>
                <a:gd name="T1" fmla="*/ 0 h 57"/>
                <a:gd name="T2" fmla="*/ 0 w 353"/>
                <a:gd name="T3" fmla="*/ 0 h 57"/>
                <a:gd name="T4" fmla="*/ 0 w 353"/>
                <a:gd name="T5" fmla="*/ 0 h 57"/>
                <a:gd name="T6" fmla="*/ 0 w 353"/>
                <a:gd name="T7" fmla="*/ 0 h 57"/>
                <a:gd name="T8" fmla="*/ 0 w 353"/>
                <a:gd name="T9" fmla="*/ 0 h 57"/>
                <a:gd name="T10" fmla="*/ 0 w 353"/>
                <a:gd name="T11" fmla="*/ 0 h 57"/>
                <a:gd name="T12" fmla="*/ 0 w 353"/>
                <a:gd name="T13" fmla="*/ 0 h 57"/>
                <a:gd name="T14" fmla="*/ 0 w 353"/>
                <a:gd name="T15" fmla="*/ 0 h 57"/>
                <a:gd name="T16" fmla="*/ 0 w 353"/>
                <a:gd name="T17" fmla="*/ 0 h 57"/>
                <a:gd name="T18" fmla="*/ 0 w 353"/>
                <a:gd name="T19" fmla="*/ 0 h 57"/>
                <a:gd name="T20" fmla="*/ 0 w 353"/>
                <a:gd name="T21" fmla="*/ 0 h 57"/>
                <a:gd name="T22" fmla="*/ 0 w 353"/>
                <a:gd name="T23" fmla="*/ 0 h 57"/>
                <a:gd name="T24" fmla="*/ 0 w 353"/>
                <a:gd name="T25" fmla="*/ 0 h 57"/>
                <a:gd name="T26" fmla="*/ 0 w 353"/>
                <a:gd name="T27" fmla="*/ 0 h 57"/>
                <a:gd name="T28" fmla="*/ 0 w 353"/>
                <a:gd name="T29" fmla="*/ 0 h 57"/>
                <a:gd name="T30" fmla="*/ 0 w 353"/>
                <a:gd name="T31" fmla="*/ 0 h 57"/>
                <a:gd name="T32" fmla="*/ 0 w 353"/>
                <a:gd name="T33" fmla="*/ 0 h 57"/>
                <a:gd name="T34" fmla="*/ 0 w 353"/>
                <a:gd name="T35" fmla="*/ 0 h 57"/>
                <a:gd name="T36" fmla="*/ 0 w 353"/>
                <a:gd name="T37" fmla="*/ 0 h 57"/>
                <a:gd name="T38" fmla="*/ 0 w 353"/>
                <a:gd name="T39" fmla="*/ 0 h 57"/>
                <a:gd name="T40" fmla="*/ 0 w 353"/>
                <a:gd name="T41" fmla="*/ 0 h 57"/>
                <a:gd name="T42" fmla="*/ 0 w 353"/>
                <a:gd name="T43" fmla="*/ 0 h 57"/>
                <a:gd name="T44" fmla="*/ 0 w 353"/>
                <a:gd name="T45" fmla="*/ 0 h 57"/>
                <a:gd name="T46" fmla="*/ 0 w 353"/>
                <a:gd name="T47" fmla="*/ 0 h 57"/>
                <a:gd name="T48" fmla="*/ 0 w 353"/>
                <a:gd name="T49" fmla="*/ 0 h 57"/>
                <a:gd name="T50" fmla="*/ 0 w 353"/>
                <a:gd name="T51" fmla="*/ 0 h 57"/>
                <a:gd name="T52" fmla="*/ 0 w 353"/>
                <a:gd name="T53" fmla="*/ 0 h 57"/>
                <a:gd name="T54" fmla="*/ 0 w 353"/>
                <a:gd name="T55" fmla="*/ 0 h 57"/>
                <a:gd name="T56" fmla="*/ 0 w 353"/>
                <a:gd name="T57" fmla="*/ 0 h 57"/>
                <a:gd name="T58" fmla="*/ 0 w 353"/>
                <a:gd name="T59" fmla="*/ 0 h 57"/>
                <a:gd name="T60" fmla="*/ 0 w 353"/>
                <a:gd name="T61" fmla="*/ 0 h 57"/>
                <a:gd name="T62" fmla="*/ 0 w 353"/>
                <a:gd name="T63" fmla="*/ 0 h 57"/>
                <a:gd name="T64" fmla="*/ 0 w 353"/>
                <a:gd name="T65" fmla="*/ 0 h 57"/>
                <a:gd name="T66" fmla="*/ 0 w 353"/>
                <a:gd name="T67" fmla="*/ 0 h 57"/>
                <a:gd name="T68" fmla="*/ 0 w 353"/>
                <a:gd name="T69" fmla="*/ 0 h 57"/>
                <a:gd name="T70" fmla="*/ 0 w 353"/>
                <a:gd name="T71" fmla="*/ 0 h 57"/>
                <a:gd name="T72" fmla="*/ 0 w 353"/>
                <a:gd name="T73" fmla="*/ 0 h 57"/>
                <a:gd name="T74" fmla="*/ 0 w 353"/>
                <a:gd name="T75" fmla="*/ 0 h 57"/>
                <a:gd name="T76" fmla="*/ 0 w 353"/>
                <a:gd name="T77" fmla="*/ 0 h 57"/>
                <a:gd name="T78" fmla="*/ 0 w 353"/>
                <a:gd name="T79" fmla="*/ 0 h 57"/>
                <a:gd name="T80" fmla="*/ 0 w 353"/>
                <a:gd name="T81" fmla="*/ 0 h 57"/>
                <a:gd name="T82" fmla="*/ 0 w 353"/>
                <a:gd name="T83" fmla="*/ 0 h 57"/>
                <a:gd name="T84" fmla="*/ 0 w 353"/>
                <a:gd name="T85" fmla="*/ 0 h 57"/>
                <a:gd name="T86" fmla="*/ 0 w 353"/>
                <a:gd name="T87" fmla="*/ 0 h 57"/>
                <a:gd name="T88" fmla="*/ 0 w 353"/>
                <a:gd name="T89" fmla="*/ 0 h 57"/>
                <a:gd name="T90" fmla="*/ 0 w 353"/>
                <a:gd name="T91" fmla="*/ 0 h 57"/>
                <a:gd name="T92" fmla="*/ 0 w 353"/>
                <a:gd name="T93" fmla="*/ 0 h 57"/>
                <a:gd name="T94" fmla="*/ 0 w 353"/>
                <a:gd name="T95" fmla="*/ 0 h 57"/>
                <a:gd name="T96" fmla="*/ 0 w 353"/>
                <a:gd name="T97" fmla="*/ 0 h 57"/>
                <a:gd name="T98" fmla="*/ 0 w 353"/>
                <a:gd name="T99" fmla="*/ 0 h 57"/>
                <a:gd name="T100" fmla="*/ 0 w 353"/>
                <a:gd name="T101" fmla="*/ 0 h 57"/>
                <a:gd name="T102" fmla="*/ 0 w 353"/>
                <a:gd name="T103" fmla="*/ 0 h 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3"/>
                <a:gd name="T157" fmla="*/ 0 h 57"/>
                <a:gd name="T158" fmla="*/ 353 w 353"/>
                <a:gd name="T159" fmla="*/ 57 h 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3" h="57">
                  <a:moveTo>
                    <a:pt x="12" y="0"/>
                  </a:moveTo>
                  <a:lnTo>
                    <a:pt x="33" y="0"/>
                  </a:lnTo>
                  <a:lnTo>
                    <a:pt x="55" y="0"/>
                  </a:lnTo>
                  <a:lnTo>
                    <a:pt x="75" y="1"/>
                  </a:lnTo>
                  <a:lnTo>
                    <a:pt x="98" y="1"/>
                  </a:lnTo>
                  <a:lnTo>
                    <a:pt x="118" y="2"/>
                  </a:lnTo>
                  <a:lnTo>
                    <a:pt x="140" y="4"/>
                  </a:lnTo>
                  <a:lnTo>
                    <a:pt x="161" y="7"/>
                  </a:lnTo>
                  <a:lnTo>
                    <a:pt x="182" y="10"/>
                  </a:lnTo>
                  <a:lnTo>
                    <a:pt x="204" y="11"/>
                  </a:lnTo>
                  <a:lnTo>
                    <a:pt x="224" y="13"/>
                  </a:lnTo>
                  <a:lnTo>
                    <a:pt x="245" y="16"/>
                  </a:lnTo>
                  <a:lnTo>
                    <a:pt x="267" y="20"/>
                  </a:lnTo>
                  <a:lnTo>
                    <a:pt x="287" y="22"/>
                  </a:lnTo>
                  <a:lnTo>
                    <a:pt x="309" y="24"/>
                  </a:lnTo>
                  <a:lnTo>
                    <a:pt x="330" y="26"/>
                  </a:lnTo>
                  <a:lnTo>
                    <a:pt x="353" y="29"/>
                  </a:lnTo>
                  <a:lnTo>
                    <a:pt x="351" y="35"/>
                  </a:lnTo>
                  <a:lnTo>
                    <a:pt x="350" y="42"/>
                  </a:lnTo>
                  <a:lnTo>
                    <a:pt x="349" y="49"/>
                  </a:lnTo>
                  <a:lnTo>
                    <a:pt x="349" y="57"/>
                  </a:lnTo>
                  <a:lnTo>
                    <a:pt x="332" y="53"/>
                  </a:lnTo>
                  <a:lnTo>
                    <a:pt x="317" y="49"/>
                  </a:lnTo>
                  <a:lnTo>
                    <a:pt x="300" y="46"/>
                  </a:lnTo>
                  <a:lnTo>
                    <a:pt x="285" y="43"/>
                  </a:lnTo>
                  <a:lnTo>
                    <a:pt x="269" y="41"/>
                  </a:lnTo>
                  <a:lnTo>
                    <a:pt x="252" y="39"/>
                  </a:lnTo>
                  <a:lnTo>
                    <a:pt x="237" y="37"/>
                  </a:lnTo>
                  <a:lnTo>
                    <a:pt x="220" y="36"/>
                  </a:lnTo>
                  <a:lnTo>
                    <a:pt x="203" y="34"/>
                  </a:lnTo>
                  <a:lnTo>
                    <a:pt x="185" y="34"/>
                  </a:lnTo>
                  <a:lnTo>
                    <a:pt x="169" y="31"/>
                  </a:lnTo>
                  <a:lnTo>
                    <a:pt x="152" y="31"/>
                  </a:lnTo>
                  <a:lnTo>
                    <a:pt x="134" y="30"/>
                  </a:lnTo>
                  <a:lnTo>
                    <a:pt x="118" y="30"/>
                  </a:lnTo>
                  <a:lnTo>
                    <a:pt x="102" y="29"/>
                  </a:lnTo>
                  <a:lnTo>
                    <a:pt x="87" y="29"/>
                  </a:lnTo>
                  <a:lnTo>
                    <a:pt x="80" y="25"/>
                  </a:lnTo>
                  <a:lnTo>
                    <a:pt x="73" y="24"/>
                  </a:lnTo>
                  <a:lnTo>
                    <a:pt x="62" y="22"/>
                  </a:lnTo>
                  <a:lnTo>
                    <a:pt x="52" y="22"/>
                  </a:lnTo>
                  <a:lnTo>
                    <a:pt x="40" y="22"/>
                  </a:lnTo>
                  <a:lnTo>
                    <a:pt x="29" y="22"/>
                  </a:lnTo>
                  <a:lnTo>
                    <a:pt x="19" y="22"/>
                  </a:lnTo>
                  <a:lnTo>
                    <a:pt x="10" y="2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3" name="Freeform 469"/>
            <p:cNvSpPr>
              <a:spLocks/>
            </p:cNvSpPr>
            <p:nvPr/>
          </p:nvSpPr>
          <p:spPr bwMode="auto">
            <a:xfrm>
              <a:off x="7123" y="3887"/>
              <a:ext cx="22" cy="3"/>
            </a:xfrm>
            <a:custGeom>
              <a:avLst/>
              <a:gdLst>
                <a:gd name="T0" fmla="*/ 0 w 88"/>
                <a:gd name="T1" fmla="*/ 0 h 11"/>
                <a:gd name="T2" fmla="*/ 0 w 88"/>
                <a:gd name="T3" fmla="*/ 0 h 11"/>
                <a:gd name="T4" fmla="*/ 0 w 88"/>
                <a:gd name="T5" fmla="*/ 0 h 11"/>
                <a:gd name="T6" fmla="*/ 0 w 88"/>
                <a:gd name="T7" fmla="*/ 0 h 11"/>
                <a:gd name="T8" fmla="*/ 0 w 88"/>
                <a:gd name="T9" fmla="*/ 0 h 11"/>
                <a:gd name="T10" fmla="*/ 0 w 88"/>
                <a:gd name="T11" fmla="*/ 0 h 11"/>
                <a:gd name="T12" fmla="*/ 0 w 88"/>
                <a:gd name="T13" fmla="*/ 0 h 11"/>
                <a:gd name="T14" fmla="*/ 0 w 88"/>
                <a:gd name="T15" fmla="*/ 0 h 11"/>
                <a:gd name="T16" fmla="*/ 0 w 88"/>
                <a:gd name="T17" fmla="*/ 0 h 11"/>
                <a:gd name="T18" fmla="*/ 0 w 88"/>
                <a:gd name="T19" fmla="*/ 0 h 11"/>
                <a:gd name="T20" fmla="*/ 0 w 88"/>
                <a:gd name="T21" fmla="*/ 0 h 11"/>
                <a:gd name="T22" fmla="*/ 0 w 88"/>
                <a:gd name="T23" fmla="*/ 0 h 11"/>
                <a:gd name="T24" fmla="*/ 0 w 88"/>
                <a:gd name="T25" fmla="*/ 0 h 11"/>
                <a:gd name="T26" fmla="*/ 0 w 88"/>
                <a:gd name="T27" fmla="*/ 0 h 11"/>
                <a:gd name="T28" fmla="*/ 0 w 88"/>
                <a:gd name="T29" fmla="*/ 0 h 11"/>
                <a:gd name="T30" fmla="*/ 0 w 88"/>
                <a:gd name="T31" fmla="*/ 0 h 11"/>
                <a:gd name="T32" fmla="*/ 0 w 88"/>
                <a:gd name="T33" fmla="*/ 0 h 11"/>
                <a:gd name="T34" fmla="*/ 0 w 88"/>
                <a:gd name="T35" fmla="*/ 0 h 11"/>
                <a:gd name="T36" fmla="*/ 0 w 88"/>
                <a:gd name="T37" fmla="*/ 0 h 11"/>
                <a:gd name="T38" fmla="*/ 0 w 88"/>
                <a:gd name="T39" fmla="*/ 0 h 11"/>
                <a:gd name="T40" fmla="*/ 0 w 88"/>
                <a:gd name="T41" fmla="*/ 0 h 11"/>
                <a:gd name="T42" fmla="*/ 0 w 88"/>
                <a:gd name="T43" fmla="*/ 0 h 11"/>
                <a:gd name="T44" fmla="*/ 0 w 88"/>
                <a:gd name="T45" fmla="*/ 0 h 11"/>
                <a:gd name="T46" fmla="*/ 0 w 88"/>
                <a:gd name="T47" fmla="*/ 0 h 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1"/>
                <a:gd name="T74" fmla="*/ 88 w 88"/>
                <a:gd name="T75" fmla="*/ 11 h 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1">
                  <a:moveTo>
                    <a:pt x="31" y="0"/>
                  </a:moveTo>
                  <a:lnTo>
                    <a:pt x="37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1" y="4"/>
                  </a:lnTo>
                  <a:lnTo>
                    <a:pt x="63" y="7"/>
                  </a:lnTo>
                  <a:lnTo>
                    <a:pt x="55" y="10"/>
                  </a:lnTo>
                  <a:lnTo>
                    <a:pt x="45" y="11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20" y="11"/>
                  </a:lnTo>
                  <a:lnTo>
                    <a:pt x="10" y="9"/>
                  </a:lnTo>
                  <a:lnTo>
                    <a:pt x="0" y="6"/>
                  </a:lnTo>
                  <a:lnTo>
                    <a:pt x="7" y="3"/>
                  </a:lnTo>
                  <a:lnTo>
                    <a:pt x="16" y="3"/>
                  </a:lnTo>
                  <a:lnTo>
                    <a:pt x="23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4" name="Freeform 470"/>
            <p:cNvSpPr>
              <a:spLocks/>
            </p:cNvSpPr>
            <p:nvPr/>
          </p:nvSpPr>
          <p:spPr bwMode="auto">
            <a:xfrm>
              <a:off x="6498" y="3889"/>
              <a:ext cx="38" cy="67"/>
            </a:xfrm>
            <a:custGeom>
              <a:avLst/>
              <a:gdLst>
                <a:gd name="T0" fmla="*/ 0 w 153"/>
                <a:gd name="T1" fmla="*/ 0 h 267"/>
                <a:gd name="T2" fmla="*/ 0 w 153"/>
                <a:gd name="T3" fmla="*/ 0 h 267"/>
                <a:gd name="T4" fmla="*/ 0 w 153"/>
                <a:gd name="T5" fmla="*/ 0 h 267"/>
                <a:gd name="T6" fmla="*/ 0 w 153"/>
                <a:gd name="T7" fmla="*/ 0 h 267"/>
                <a:gd name="T8" fmla="*/ 0 w 153"/>
                <a:gd name="T9" fmla="*/ 0 h 267"/>
                <a:gd name="T10" fmla="*/ 0 w 153"/>
                <a:gd name="T11" fmla="*/ 0 h 267"/>
                <a:gd name="T12" fmla="*/ 0 w 153"/>
                <a:gd name="T13" fmla="*/ 0 h 267"/>
                <a:gd name="T14" fmla="*/ 0 w 153"/>
                <a:gd name="T15" fmla="*/ 0 h 267"/>
                <a:gd name="T16" fmla="*/ 0 w 153"/>
                <a:gd name="T17" fmla="*/ 0 h 267"/>
                <a:gd name="T18" fmla="*/ 0 w 153"/>
                <a:gd name="T19" fmla="*/ 0 h 267"/>
                <a:gd name="T20" fmla="*/ 0 w 153"/>
                <a:gd name="T21" fmla="*/ 0 h 267"/>
                <a:gd name="T22" fmla="*/ 0 w 153"/>
                <a:gd name="T23" fmla="*/ 0 h 267"/>
                <a:gd name="T24" fmla="*/ 0 w 153"/>
                <a:gd name="T25" fmla="*/ 0 h 267"/>
                <a:gd name="T26" fmla="*/ 0 w 153"/>
                <a:gd name="T27" fmla="*/ 0 h 267"/>
                <a:gd name="T28" fmla="*/ 0 w 153"/>
                <a:gd name="T29" fmla="*/ 0 h 267"/>
                <a:gd name="T30" fmla="*/ 0 w 153"/>
                <a:gd name="T31" fmla="*/ 0 h 267"/>
                <a:gd name="T32" fmla="*/ 0 w 153"/>
                <a:gd name="T33" fmla="*/ 0 h 267"/>
                <a:gd name="T34" fmla="*/ 0 w 153"/>
                <a:gd name="T35" fmla="*/ 0 h 267"/>
                <a:gd name="T36" fmla="*/ 0 w 153"/>
                <a:gd name="T37" fmla="*/ 0 h 267"/>
                <a:gd name="T38" fmla="*/ 0 w 153"/>
                <a:gd name="T39" fmla="*/ 0 h 267"/>
                <a:gd name="T40" fmla="*/ 0 w 153"/>
                <a:gd name="T41" fmla="*/ 0 h 267"/>
                <a:gd name="T42" fmla="*/ 0 w 153"/>
                <a:gd name="T43" fmla="*/ 0 h 267"/>
                <a:gd name="T44" fmla="*/ 0 w 153"/>
                <a:gd name="T45" fmla="*/ 0 h 267"/>
                <a:gd name="T46" fmla="*/ 0 w 153"/>
                <a:gd name="T47" fmla="*/ 0 h 267"/>
                <a:gd name="T48" fmla="*/ 0 w 153"/>
                <a:gd name="T49" fmla="*/ 0 h 267"/>
                <a:gd name="T50" fmla="*/ 0 w 153"/>
                <a:gd name="T51" fmla="*/ 0 h 267"/>
                <a:gd name="T52" fmla="*/ 0 w 153"/>
                <a:gd name="T53" fmla="*/ 0 h 267"/>
                <a:gd name="T54" fmla="*/ 0 w 153"/>
                <a:gd name="T55" fmla="*/ 0 h 267"/>
                <a:gd name="T56" fmla="*/ 0 w 153"/>
                <a:gd name="T57" fmla="*/ 0 h 267"/>
                <a:gd name="T58" fmla="*/ 0 w 153"/>
                <a:gd name="T59" fmla="*/ 0 h 267"/>
                <a:gd name="T60" fmla="*/ 0 w 153"/>
                <a:gd name="T61" fmla="*/ 0 h 267"/>
                <a:gd name="T62" fmla="*/ 0 w 153"/>
                <a:gd name="T63" fmla="*/ 0 h 267"/>
                <a:gd name="T64" fmla="*/ 0 w 153"/>
                <a:gd name="T65" fmla="*/ 0 h 267"/>
                <a:gd name="T66" fmla="*/ 0 w 153"/>
                <a:gd name="T67" fmla="*/ 0 h 267"/>
                <a:gd name="T68" fmla="*/ 0 w 153"/>
                <a:gd name="T69" fmla="*/ 0 h 267"/>
                <a:gd name="T70" fmla="*/ 0 w 153"/>
                <a:gd name="T71" fmla="*/ 0 h 267"/>
                <a:gd name="T72" fmla="*/ 0 w 153"/>
                <a:gd name="T73" fmla="*/ 0 h 267"/>
                <a:gd name="T74" fmla="*/ 0 w 153"/>
                <a:gd name="T75" fmla="*/ 0 h 267"/>
                <a:gd name="T76" fmla="*/ 0 w 153"/>
                <a:gd name="T77" fmla="*/ 0 h 267"/>
                <a:gd name="T78" fmla="*/ 0 w 153"/>
                <a:gd name="T79" fmla="*/ 0 h 267"/>
                <a:gd name="T80" fmla="*/ 0 w 153"/>
                <a:gd name="T81" fmla="*/ 0 h 267"/>
                <a:gd name="T82" fmla="*/ 0 w 153"/>
                <a:gd name="T83" fmla="*/ 0 h 267"/>
                <a:gd name="T84" fmla="*/ 0 w 153"/>
                <a:gd name="T85" fmla="*/ 0 h 267"/>
                <a:gd name="T86" fmla="*/ 0 w 153"/>
                <a:gd name="T87" fmla="*/ 0 h 267"/>
                <a:gd name="T88" fmla="*/ 0 w 153"/>
                <a:gd name="T89" fmla="*/ 0 h 2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3"/>
                <a:gd name="T136" fmla="*/ 0 h 267"/>
                <a:gd name="T137" fmla="*/ 153 w 153"/>
                <a:gd name="T138" fmla="*/ 267 h 2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3" h="267">
                  <a:moveTo>
                    <a:pt x="96" y="0"/>
                  </a:moveTo>
                  <a:lnTo>
                    <a:pt x="102" y="0"/>
                  </a:lnTo>
                  <a:lnTo>
                    <a:pt x="107" y="1"/>
                  </a:lnTo>
                  <a:lnTo>
                    <a:pt x="111" y="2"/>
                  </a:lnTo>
                  <a:lnTo>
                    <a:pt x="116" y="3"/>
                  </a:lnTo>
                  <a:lnTo>
                    <a:pt x="118" y="6"/>
                  </a:lnTo>
                  <a:lnTo>
                    <a:pt x="120" y="12"/>
                  </a:lnTo>
                  <a:lnTo>
                    <a:pt x="118" y="19"/>
                  </a:lnTo>
                  <a:lnTo>
                    <a:pt x="114" y="27"/>
                  </a:lnTo>
                  <a:lnTo>
                    <a:pt x="108" y="32"/>
                  </a:lnTo>
                  <a:lnTo>
                    <a:pt x="104" y="36"/>
                  </a:lnTo>
                  <a:lnTo>
                    <a:pt x="98" y="42"/>
                  </a:lnTo>
                  <a:lnTo>
                    <a:pt x="94" y="46"/>
                  </a:lnTo>
                  <a:lnTo>
                    <a:pt x="82" y="55"/>
                  </a:lnTo>
                  <a:lnTo>
                    <a:pt x="76" y="61"/>
                  </a:lnTo>
                  <a:lnTo>
                    <a:pt x="79" y="67"/>
                  </a:lnTo>
                  <a:lnTo>
                    <a:pt x="82" y="69"/>
                  </a:lnTo>
                  <a:lnTo>
                    <a:pt x="85" y="69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2" y="58"/>
                  </a:lnTo>
                  <a:lnTo>
                    <a:pt x="107" y="54"/>
                  </a:lnTo>
                  <a:lnTo>
                    <a:pt x="114" y="49"/>
                  </a:lnTo>
                  <a:lnTo>
                    <a:pt x="119" y="45"/>
                  </a:lnTo>
                  <a:lnTo>
                    <a:pt x="126" y="42"/>
                  </a:lnTo>
                  <a:lnTo>
                    <a:pt x="131" y="40"/>
                  </a:lnTo>
                  <a:lnTo>
                    <a:pt x="138" y="41"/>
                  </a:lnTo>
                  <a:lnTo>
                    <a:pt x="138" y="46"/>
                  </a:lnTo>
                  <a:lnTo>
                    <a:pt x="140" y="52"/>
                  </a:lnTo>
                  <a:lnTo>
                    <a:pt x="132" y="52"/>
                  </a:lnTo>
                  <a:lnTo>
                    <a:pt x="125" y="55"/>
                  </a:lnTo>
                  <a:lnTo>
                    <a:pt x="118" y="57"/>
                  </a:lnTo>
                  <a:lnTo>
                    <a:pt x="114" y="61"/>
                  </a:lnTo>
                  <a:lnTo>
                    <a:pt x="108" y="66"/>
                  </a:lnTo>
                  <a:lnTo>
                    <a:pt x="105" y="72"/>
                  </a:lnTo>
                  <a:lnTo>
                    <a:pt x="104" y="78"/>
                  </a:lnTo>
                  <a:lnTo>
                    <a:pt x="104" y="87"/>
                  </a:lnTo>
                  <a:lnTo>
                    <a:pt x="112" y="83"/>
                  </a:lnTo>
                  <a:lnTo>
                    <a:pt x="120" y="79"/>
                  </a:lnTo>
                  <a:lnTo>
                    <a:pt x="129" y="76"/>
                  </a:lnTo>
                  <a:lnTo>
                    <a:pt x="138" y="78"/>
                  </a:lnTo>
                  <a:lnTo>
                    <a:pt x="140" y="81"/>
                  </a:lnTo>
                  <a:lnTo>
                    <a:pt x="142" y="87"/>
                  </a:lnTo>
                  <a:lnTo>
                    <a:pt x="137" y="91"/>
                  </a:lnTo>
                  <a:lnTo>
                    <a:pt x="140" y="98"/>
                  </a:lnTo>
                  <a:lnTo>
                    <a:pt x="143" y="105"/>
                  </a:lnTo>
                  <a:lnTo>
                    <a:pt x="149" y="112"/>
                  </a:lnTo>
                  <a:lnTo>
                    <a:pt x="140" y="111"/>
                  </a:lnTo>
                  <a:lnTo>
                    <a:pt x="132" y="110"/>
                  </a:lnTo>
                  <a:lnTo>
                    <a:pt x="124" y="110"/>
                  </a:lnTo>
                  <a:lnTo>
                    <a:pt x="117" y="110"/>
                  </a:lnTo>
                  <a:lnTo>
                    <a:pt x="106" y="108"/>
                  </a:lnTo>
                  <a:lnTo>
                    <a:pt x="98" y="107"/>
                  </a:lnTo>
                  <a:lnTo>
                    <a:pt x="89" y="107"/>
                  </a:lnTo>
                  <a:lnTo>
                    <a:pt x="82" y="107"/>
                  </a:lnTo>
                  <a:lnTo>
                    <a:pt x="71" y="107"/>
                  </a:lnTo>
                  <a:lnTo>
                    <a:pt x="64" y="108"/>
                  </a:lnTo>
                  <a:lnTo>
                    <a:pt x="57" y="110"/>
                  </a:lnTo>
                  <a:lnTo>
                    <a:pt x="49" y="113"/>
                  </a:lnTo>
                  <a:lnTo>
                    <a:pt x="43" y="118"/>
                  </a:lnTo>
                  <a:lnTo>
                    <a:pt x="37" y="123"/>
                  </a:lnTo>
                  <a:lnTo>
                    <a:pt x="34" y="131"/>
                  </a:lnTo>
                  <a:lnTo>
                    <a:pt x="30" y="140"/>
                  </a:lnTo>
                  <a:lnTo>
                    <a:pt x="29" y="146"/>
                  </a:lnTo>
                  <a:lnTo>
                    <a:pt x="29" y="151"/>
                  </a:lnTo>
                  <a:lnTo>
                    <a:pt x="29" y="158"/>
                  </a:lnTo>
                  <a:lnTo>
                    <a:pt x="29" y="163"/>
                  </a:lnTo>
                  <a:lnTo>
                    <a:pt x="29" y="169"/>
                  </a:lnTo>
                  <a:lnTo>
                    <a:pt x="29" y="175"/>
                  </a:lnTo>
                  <a:lnTo>
                    <a:pt x="29" y="181"/>
                  </a:lnTo>
                  <a:lnTo>
                    <a:pt x="29" y="187"/>
                  </a:lnTo>
                  <a:lnTo>
                    <a:pt x="28" y="192"/>
                  </a:lnTo>
                  <a:lnTo>
                    <a:pt x="28" y="198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26" y="215"/>
                  </a:lnTo>
                  <a:lnTo>
                    <a:pt x="26" y="221"/>
                  </a:lnTo>
                  <a:lnTo>
                    <a:pt x="25" y="227"/>
                  </a:lnTo>
                  <a:lnTo>
                    <a:pt x="25" y="233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7" y="230"/>
                  </a:lnTo>
                  <a:lnTo>
                    <a:pt x="57" y="231"/>
                  </a:lnTo>
                  <a:lnTo>
                    <a:pt x="63" y="231"/>
                  </a:lnTo>
                  <a:lnTo>
                    <a:pt x="71" y="233"/>
                  </a:lnTo>
                  <a:lnTo>
                    <a:pt x="79" y="235"/>
                  </a:lnTo>
                  <a:lnTo>
                    <a:pt x="88" y="238"/>
                  </a:lnTo>
                  <a:lnTo>
                    <a:pt x="94" y="239"/>
                  </a:lnTo>
                  <a:lnTo>
                    <a:pt x="104" y="241"/>
                  </a:lnTo>
                  <a:lnTo>
                    <a:pt x="111" y="242"/>
                  </a:lnTo>
                  <a:lnTo>
                    <a:pt x="119" y="244"/>
                  </a:lnTo>
                  <a:lnTo>
                    <a:pt x="128" y="244"/>
                  </a:lnTo>
                  <a:lnTo>
                    <a:pt x="136" y="244"/>
                  </a:lnTo>
                  <a:lnTo>
                    <a:pt x="143" y="243"/>
                  </a:lnTo>
                  <a:lnTo>
                    <a:pt x="153" y="241"/>
                  </a:lnTo>
                  <a:lnTo>
                    <a:pt x="153" y="247"/>
                  </a:lnTo>
                  <a:lnTo>
                    <a:pt x="153" y="257"/>
                  </a:lnTo>
                  <a:lnTo>
                    <a:pt x="153" y="262"/>
                  </a:lnTo>
                  <a:lnTo>
                    <a:pt x="148" y="266"/>
                  </a:lnTo>
                  <a:lnTo>
                    <a:pt x="142" y="266"/>
                  </a:lnTo>
                  <a:lnTo>
                    <a:pt x="137" y="267"/>
                  </a:lnTo>
                  <a:lnTo>
                    <a:pt x="129" y="267"/>
                  </a:lnTo>
                  <a:lnTo>
                    <a:pt x="123" y="267"/>
                  </a:lnTo>
                  <a:lnTo>
                    <a:pt x="114" y="266"/>
                  </a:lnTo>
                  <a:lnTo>
                    <a:pt x="106" y="265"/>
                  </a:lnTo>
                  <a:lnTo>
                    <a:pt x="98" y="264"/>
                  </a:lnTo>
                  <a:lnTo>
                    <a:pt x="90" y="264"/>
                  </a:lnTo>
                  <a:lnTo>
                    <a:pt x="82" y="264"/>
                  </a:lnTo>
                  <a:lnTo>
                    <a:pt x="76" y="264"/>
                  </a:lnTo>
                  <a:lnTo>
                    <a:pt x="70" y="264"/>
                  </a:lnTo>
                  <a:lnTo>
                    <a:pt x="65" y="265"/>
                  </a:lnTo>
                  <a:lnTo>
                    <a:pt x="53" y="260"/>
                  </a:lnTo>
                  <a:lnTo>
                    <a:pt x="43" y="257"/>
                  </a:lnTo>
                  <a:lnTo>
                    <a:pt x="34" y="252"/>
                  </a:lnTo>
                  <a:lnTo>
                    <a:pt x="25" y="246"/>
                  </a:lnTo>
                  <a:lnTo>
                    <a:pt x="16" y="236"/>
                  </a:lnTo>
                  <a:lnTo>
                    <a:pt x="10" y="225"/>
                  </a:lnTo>
                  <a:lnTo>
                    <a:pt x="4" y="212"/>
                  </a:lnTo>
                  <a:lnTo>
                    <a:pt x="1" y="198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8" y="122"/>
                  </a:lnTo>
                  <a:lnTo>
                    <a:pt x="13" y="107"/>
                  </a:lnTo>
                  <a:lnTo>
                    <a:pt x="20" y="92"/>
                  </a:lnTo>
                  <a:lnTo>
                    <a:pt x="28" y="78"/>
                  </a:lnTo>
                  <a:lnTo>
                    <a:pt x="35" y="65"/>
                  </a:lnTo>
                  <a:lnTo>
                    <a:pt x="45" y="54"/>
                  </a:lnTo>
                  <a:lnTo>
                    <a:pt x="54" y="43"/>
                  </a:lnTo>
                  <a:lnTo>
                    <a:pt x="65" y="35"/>
                  </a:lnTo>
                  <a:lnTo>
                    <a:pt x="71" y="26"/>
                  </a:lnTo>
                  <a:lnTo>
                    <a:pt x="81" y="17"/>
                  </a:lnTo>
                  <a:lnTo>
                    <a:pt x="88" y="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5" name="Freeform 471"/>
            <p:cNvSpPr>
              <a:spLocks/>
            </p:cNvSpPr>
            <p:nvPr/>
          </p:nvSpPr>
          <p:spPr bwMode="auto">
            <a:xfrm>
              <a:off x="6703" y="3891"/>
              <a:ext cx="12" cy="10"/>
            </a:xfrm>
            <a:custGeom>
              <a:avLst/>
              <a:gdLst>
                <a:gd name="T0" fmla="*/ 0 w 47"/>
                <a:gd name="T1" fmla="*/ 0 h 39"/>
                <a:gd name="T2" fmla="*/ 0 w 47"/>
                <a:gd name="T3" fmla="*/ 0 h 39"/>
                <a:gd name="T4" fmla="*/ 0 w 47"/>
                <a:gd name="T5" fmla="*/ 0 h 39"/>
                <a:gd name="T6" fmla="*/ 0 w 47"/>
                <a:gd name="T7" fmla="*/ 0 h 39"/>
                <a:gd name="T8" fmla="*/ 0 w 47"/>
                <a:gd name="T9" fmla="*/ 0 h 39"/>
                <a:gd name="T10" fmla="*/ 0 w 47"/>
                <a:gd name="T11" fmla="*/ 0 h 39"/>
                <a:gd name="T12" fmla="*/ 0 w 47"/>
                <a:gd name="T13" fmla="*/ 0 h 39"/>
                <a:gd name="T14" fmla="*/ 0 w 47"/>
                <a:gd name="T15" fmla="*/ 0 h 39"/>
                <a:gd name="T16" fmla="*/ 0 w 47"/>
                <a:gd name="T17" fmla="*/ 0 h 39"/>
                <a:gd name="T18" fmla="*/ 0 w 47"/>
                <a:gd name="T19" fmla="*/ 0 h 39"/>
                <a:gd name="T20" fmla="*/ 0 w 47"/>
                <a:gd name="T21" fmla="*/ 0 h 39"/>
                <a:gd name="T22" fmla="*/ 0 w 47"/>
                <a:gd name="T23" fmla="*/ 0 h 39"/>
                <a:gd name="T24" fmla="*/ 0 w 47"/>
                <a:gd name="T25" fmla="*/ 0 h 39"/>
                <a:gd name="T26" fmla="*/ 0 w 47"/>
                <a:gd name="T27" fmla="*/ 0 h 39"/>
                <a:gd name="T28" fmla="*/ 0 w 47"/>
                <a:gd name="T29" fmla="*/ 0 h 39"/>
                <a:gd name="T30" fmla="*/ 0 w 47"/>
                <a:gd name="T31" fmla="*/ 0 h 39"/>
                <a:gd name="T32" fmla="*/ 0 w 47"/>
                <a:gd name="T33" fmla="*/ 0 h 39"/>
                <a:gd name="T34" fmla="*/ 0 w 47"/>
                <a:gd name="T35" fmla="*/ 0 h 39"/>
                <a:gd name="T36" fmla="*/ 0 w 47"/>
                <a:gd name="T37" fmla="*/ 0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"/>
                <a:gd name="T58" fmla="*/ 0 h 39"/>
                <a:gd name="T59" fmla="*/ 47 w 47"/>
                <a:gd name="T60" fmla="*/ 39 h 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" h="39">
                  <a:moveTo>
                    <a:pt x="33" y="2"/>
                  </a:moveTo>
                  <a:lnTo>
                    <a:pt x="39" y="0"/>
                  </a:lnTo>
                  <a:lnTo>
                    <a:pt x="42" y="1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4" y="13"/>
                  </a:lnTo>
                  <a:lnTo>
                    <a:pt x="36" y="19"/>
                  </a:lnTo>
                  <a:lnTo>
                    <a:pt x="29" y="26"/>
                  </a:lnTo>
                  <a:lnTo>
                    <a:pt x="21" y="32"/>
                  </a:lnTo>
                  <a:lnTo>
                    <a:pt x="16" y="39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1" y="10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8" y="2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6" name="Freeform 472"/>
            <p:cNvSpPr>
              <a:spLocks/>
            </p:cNvSpPr>
            <p:nvPr/>
          </p:nvSpPr>
          <p:spPr bwMode="auto">
            <a:xfrm>
              <a:off x="6717" y="3891"/>
              <a:ext cx="118" cy="83"/>
            </a:xfrm>
            <a:custGeom>
              <a:avLst/>
              <a:gdLst>
                <a:gd name="T0" fmla="*/ 0 w 474"/>
                <a:gd name="T1" fmla="*/ 0 h 329"/>
                <a:gd name="T2" fmla="*/ 0 w 474"/>
                <a:gd name="T3" fmla="*/ 0 h 329"/>
                <a:gd name="T4" fmla="*/ 0 w 474"/>
                <a:gd name="T5" fmla="*/ 0 h 329"/>
                <a:gd name="T6" fmla="*/ 0 w 474"/>
                <a:gd name="T7" fmla="*/ 0 h 329"/>
                <a:gd name="T8" fmla="*/ 0 w 474"/>
                <a:gd name="T9" fmla="*/ 0 h 329"/>
                <a:gd name="T10" fmla="*/ 0 w 474"/>
                <a:gd name="T11" fmla="*/ 0 h 329"/>
                <a:gd name="T12" fmla="*/ 0 w 474"/>
                <a:gd name="T13" fmla="*/ 0 h 329"/>
                <a:gd name="T14" fmla="*/ 0 w 474"/>
                <a:gd name="T15" fmla="*/ 0 h 329"/>
                <a:gd name="T16" fmla="*/ 0 w 474"/>
                <a:gd name="T17" fmla="*/ 0 h 329"/>
                <a:gd name="T18" fmla="*/ 0 w 474"/>
                <a:gd name="T19" fmla="*/ 0 h 329"/>
                <a:gd name="T20" fmla="*/ 0 w 474"/>
                <a:gd name="T21" fmla="*/ 0 h 329"/>
                <a:gd name="T22" fmla="*/ 0 w 474"/>
                <a:gd name="T23" fmla="*/ 0 h 329"/>
                <a:gd name="T24" fmla="*/ 0 w 474"/>
                <a:gd name="T25" fmla="*/ 0 h 329"/>
                <a:gd name="T26" fmla="*/ 0 w 474"/>
                <a:gd name="T27" fmla="*/ 0 h 329"/>
                <a:gd name="T28" fmla="*/ 0 w 474"/>
                <a:gd name="T29" fmla="*/ 0 h 329"/>
                <a:gd name="T30" fmla="*/ 0 w 474"/>
                <a:gd name="T31" fmla="*/ 0 h 329"/>
                <a:gd name="T32" fmla="*/ 0 w 474"/>
                <a:gd name="T33" fmla="*/ 0 h 329"/>
                <a:gd name="T34" fmla="*/ 0 w 474"/>
                <a:gd name="T35" fmla="*/ 0 h 329"/>
                <a:gd name="T36" fmla="*/ 0 w 474"/>
                <a:gd name="T37" fmla="*/ 0 h 329"/>
                <a:gd name="T38" fmla="*/ 0 w 474"/>
                <a:gd name="T39" fmla="*/ 0 h 329"/>
                <a:gd name="T40" fmla="*/ 0 w 474"/>
                <a:gd name="T41" fmla="*/ 0 h 329"/>
                <a:gd name="T42" fmla="*/ 0 w 474"/>
                <a:gd name="T43" fmla="*/ 0 h 329"/>
                <a:gd name="T44" fmla="*/ 0 w 474"/>
                <a:gd name="T45" fmla="*/ 0 h 329"/>
                <a:gd name="T46" fmla="*/ 0 w 474"/>
                <a:gd name="T47" fmla="*/ 0 h 329"/>
                <a:gd name="T48" fmla="*/ 0 w 474"/>
                <a:gd name="T49" fmla="*/ 0 h 329"/>
                <a:gd name="T50" fmla="*/ 0 w 474"/>
                <a:gd name="T51" fmla="*/ 0 h 329"/>
                <a:gd name="T52" fmla="*/ 0 w 474"/>
                <a:gd name="T53" fmla="*/ 0 h 329"/>
                <a:gd name="T54" fmla="*/ 0 w 474"/>
                <a:gd name="T55" fmla="*/ 0 h 329"/>
                <a:gd name="T56" fmla="*/ 0 w 474"/>
                <a:gd name="T57" fmla="*/ 0 h 329"/>
                <a:gd name="T58" fmla="*/ 0 w 474"/>
                <a:gd name="T59" fmla="*/ 0 h 329"/>
                <a:gd name="T60" fmla="*/ 0 w 474"/>
                <a:gd name="T61" fmla="*/ 0 h 329"/>
                <a:gd name="T62" fmla="*/ 0 w 474"/>
                <a:gd name="T63" fmla="*/ 0 h 329"/>
                <a:gd name="T64" fmla="*/ 0 w 474"/>
                <a:gd name="T65" fmla="*/ 0 h 329"/>
                <a:gd name="T66" fmla="*/ 0 w 474"/>
                <a:gd name="T67" fmla="*/ 0 h 329"/>
                <a:gd name="T68" fmla="*/ 0 w 474"/>
                <a:gd name="T69" fmla="*/ 0 h 329"/>
                <a:gd name="T70" fmla="*/ 0 w 474"/>
                <a:gd name="T71" fmla="*/ 0 h 329"/>
                <a:gd name="T72" fmla="*/ 0 w 474"/>
                <a:gd name="T73" fmla="*/ 0 h 329"/>
                <a:gd name="T74" fmla="*/ 0 w 474"/>
                <a:gd name="T75" fmla="*/ 0 h 329"/>
                <a:gd name="T76" fmla="*/ 0 w 474"/>
                <a:gd name="T77" fmla="*/ 0 h 329"/>
                <a:gd name="T78" fmla="*/ 0 w 474"/>
                <a:gd name="T79" fmla="*/ 0 h 329"/>
                <a:gd name="T80" fmla="*/ 0 w 474"/>
                <a:gd name="T81" fmla="*/ 0 h 329"/>
                <a:gd name="T82" fmla="*/ 0 w 474"/>
                <a:gd name="T83" fmla="*/ 0 h 329"/>
                <a:gd name="T84" fmla="*/ 0 w 474"/>
                <a:gd name="T85" fmla="*/ 0 h 329"/>
                <a:gd name="T86" fmla="*/ 0 w 474"/>
                <a:gd name="T87" fmla="*/ 0 h 329"/>
                <a:gd name="T88" fmla="*/ 0 w 474"/>
                <a:gd name="T89" fmla="*/ 0 h 329"/>
                <a:gd name="T90" fmla="*/ 0 w 474"/>
                <a:gd name="T91" fmla="*/ 0 h 329"/>
                <a:gd name="T92" fmla="*/ 0 w 474"/>
                <a:gd name="T93" fmla="*/ 0 h 329"/>
                <a:gd name="T94" fmla="*/ 0 w 474"/>
                <a:gd name="T95" fmla="*/ 0 h 329"/>
                <a:gd name="T96" fmla="*/ 0 w 474"/>
                <a:gd name="T97" fmla="*/ 0 h 329"/>
                <a:gd name="T98" fmla="*/ 0 w 474"/>
                <a:gd name="T99" fmla="*/ 0 h 329"/>
                <a:gd name="T100" fmla="*/ 0 w 474"/>
                <a:gd name="T101" fmla="*/ 0 h 329"/>
                <a:gd name="T102" fmla="*/ 0 w 474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4"/>
                <a:gd name="T157" fmla="*/ 0 h 329"/>
                <a:gd name="T158" fmla="*/ 474 w 474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4" h="329">
                  <a:moveTo>
                    <a:pt x="251" y="0"/>
                  </a:moveTo>
                  <a:lnTo>
                    <a:pt x="274" y="5"/>
                  </a:lnTo>
                  <a:lnTo>
                    <a:pt x="296" y="11"/>
                  </a:lnTo>
                  <a:lnTo>
                    <a:pt x="318" y="20"/>
                  </a:lnTo>
                  <a:lnTo>
                    <a:pt x="339" y="33"/>
                  </a:lnTo>
                  <a:lnTo>
                    <a:pt x="357" y="46"/>
                  </a:lnTo>
                  <a:lnTo>
                    <a:pt x="374" y="61"/>
                  </a:lnTo>
                  <a:lnTo>
                    <a:pt x="390" y="78"/>
                  </a:lnTo>
                  <a:lnTo>
                    <a:pt x="405" y="98"/>
                  </a:lnTo>
                  <a:lnTo>
                    <a:pt x="417" y="116"/>
                  </a:lnTo>
                  <a:lnTo>
                    <a:pt x="429" y="137"/>
                  </a:lnTo>
                  <a:lnTo>
                    <a:pt x="439" y="158"/>
                  </a:lnTo>
                  <a:lnTo>
                    <a:pt x="449" y="180"/>
                  </a:lnTo>
                  <a:lnTo>
                    <a:pt x="455" y="202"/>
                  </a:lnTo>
                  <a:lnTo>
                    <a:pt x="463" y="224"/>
                  </a:lnTo>
                  <a:lnTo>
                    <a:pt x="468" y="247"/>
                  </a:lnTo>
                  <a:lnTo>
                    <a:pt x="472" y="269"/>
                  </a:lnTo>
                  <a:lnTo>
                    <a:pt x="474" y="277"/>
                  </a:lnTo>
                  <a:lnTo>
                    <a:pt x="474" y="286"/>
                  </a:lnTo>
                  <a:lnTo>
                    <a:pt x="472" y="292"/>
                  </a:lnTo>
                  <a:lnTo>
                    <a:pt x="471" y="301"/>
                  </a:lnTo>
                  <a:lnTo>
                    <a:pt x="466" y="305"/>
                  </a:lnTo>
                  <a:lnTo>
                    <a:pt x="463" y="312"/>
                  </a:lnTo>
                  <a:lnTo>
                    <a:pt x="459" y="316"/>
                  </a:lnTo>
                  <a:lnTo>
                    <a:pt x="454" y="320"/>
                  </a:lnTo>
                  <a:lnTo>
                    <a:pt x="442" y="322"/>
                  </a:lnTo>
                  <a:lnTo>
                    <a:pt x="433" y="318"/>
                  </a:lnTo>
                  <a:lnTo>
                    <a:pt x="428" y="313"/>
                  </a:lnTo>
                  <a:lnTo>
                    <a:pt x="425" y="308"/>
                  </a:lnTo>
                  <a:lnTo>
                    <a:pt x="422" y="299"/>
                  </a:lnTo>
                  <a:lnTo>
                    <a:pt x="422" y="290"/>
                  </a:lnTo>
                  <a:lnTo>
                    <a:pt x="415" y="275"/>
                  </a:lnTo>
                  <a:lnTo>
                    <a:pt x="407" y="261"/>
                  </a:lnTo>
                  <a:lnTo>
                    <a:pt x="401" y="247"/>
                  </a:lnTo>
                  <a:lnTo>
                    <a:pt x="394" y="233"/>
                  </a:lnTo>
                  <a:lnTo>
                    <a:pt x="386" y="218"/>
                  </a:lnTo>
                  <a:lnTo>
                    <a:pt x="378" y="204"/>
                  </a:lnTo>
                  <a:lnTo>
                    <a:pt x="369" y="189"/>
                  </a:lnTo>
                  <a:lnTo>
                    <a:pt x="360" y="177"/>
                  </a:lnTo>
                  <a:lnTo>
                    <a:pt x="348" y="164"/>
                  </a:lnTo>
                  <a:lnTo>
                    <a:pt x="337" y="154"/>
                  </a:lnTo>
                  <a:lnTo>
                    <a:pt x="324" y="145"/>
                  </a:lnTo>
                  <a:lnTo>
                    <a:pt x="312" y="140"/>
                  </a:lnTo>
                  <a:lnTo>
                    <a:pt x="296" y="134"/>
                  </a:lnTo>
                  <a:lnTo>
                    <a:pt x="280" y="133"/>
                  </a:lnTo>
                  <a:lnTo>
                    <a:pt x="263" y="134"/>
                  </a:lnTo>
                  <a:lnTo>
                    <a:pt x="243" y="141"/>
                  </a:lnTo>
                  <a:lnTo>
                    <a:pt x="228" y="140"/>
                  </a:lnTo>
                  <a:lnTo>
                    <a:pt x="213" y="141"/>
                  </a:lnTo>
                  <a:lnTo>
                    <a:pt x="198" y="142"/>
                  </a:lnTo>
                  <a:lnTo>
                    <a:pt x="184" y="144"/>
                  </a:lnTo>
                  <a:lnTo>
                    <a:pt x="171" y="147"/>
                  </a:lnTo>
                  <a:lnTo>
                    <a:pt x="158" y="153"/>
                  </a:lnTo>
                  <a:lnTo>
                    <a:pt x="146" y="157"/>
                  </a:lnTo>
                  <a:lnTo>
                    <a:pt x="135" y="164"/>
                  </a:lnTo>
                  <a:lnTo>
                    <a:pt x="123" y="170"/>
                  </a:lnTo>
                  <a:lnTo>
                    <a:pt x="113" y="179"/>
                  </a:lnTo>
                  <a:lnTo>
                    <a:pt x="103" y="186"/>
                  </a:lnTo>
                  <a:lnTo>
                    <a:pt x="97" y="197"/>
                  </a:lnTo>
                  <a:lnTo>
                    <a:pt x="88" y="207"/>
                  </a:lnTo>
                  <a:lnTo>
                    <a:pt x="82" y="219"/>
                  </a:lnTo>
                  <a:lnTo>
                    <a:pt x="76" y="231"/>
                  </a:lnTo>
                  <a:lnTo>
                    <a:pt x="72" y="246"/>
                  </a:lnTo>
                  <a:lnTo>
                    <a:pt x="69" y="251"/>
                  </a:lnTo>
                  <a:lnTo>
                    <a:pt x="66" y="258"/>
                  </a:lnTo>
                  <a:lnTo>
                    <a:pt x="63" y="263"/>
                  </a:lnTo>
                  <a:lnTo>
                    <a:pt x="60" y="269"/>
                  </a:lnTo>
                  <a:lnTo>
                    <a:pt x="57" y="274"/>
                  </a:lnTo>
                  <a:lnTo>
                    <a:pt x="56" y="280"/>
                  </a:lnTo>
                  <a:lnTo>
                    <a:pt x="52" y="286"/>
                  </a:lnTo>
                  <a:lnTo>
                    <a:pt x="50" y="291"/>
                  </a:lnTo>
                  <a:lnTo>
                    <a:pt x="42" y="301"/>
                  </a:lnTo>
                  <a:lnTo>
                    <a:pt x="35" y="312"/>
                  </a:lnTo>
                  <a:lnTo>
                    <a:pt x="28" y="320"/>
                  </a:lnTo>
                  <a:lnTo>
                    <a:pt x="22" y="329"/>
                  </a:lnTo>
                  <a:lnTo>
                    <a:pt x="11" y="318"/>
                  </a:lnTo>
                  <a:lnTo>
                    <a:pt x="5" y="309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1" y="275"/>
                  </a:lnTo>
                  <a:lnTo>
                    <a:pt x="5" y="263"/>
                  </a:lnTo>
                  <a:lnTo>
                    <a:pt x="10" y="251"/>
                  </a:lnTo>
                  <a:lnTo>
                    <a:pt x="17" y="240"/>
                  </a:lnTo>
                  <a:lnTo>
                    <a:pt x="23" y="227"/>
                  </a:lnTo>
                  <a:lnTo>
                    <a:pt x="31" y="216"/>
                  </a:lnTo>
                  <a:lnTo>
                    <a:pt x="39" y="204"/>
                  </a:lnTo>
                  <a:lnTo>
                    <a:pt x="47" y="192"/>
                  </a:lnTo>
                  <a:lnTo>
                    <a:pt x="54" y="180"/>
                  </a:lnTo>
                  <a:lnTo>
                    <a:pt x="60" y="168"/>
                  </a:lnTo>
                  <a:lnTo>
                    <a:pt x="66" y="156"/>
                  </a:lnTo>
                  <a:lnTo>
                    <a:pt x="70" y="146"/>
                  </a:lnTo>
                  <a:lnTo>
                    <a:pt x="75" y="138"/>
                  </a:lnTo>
                  <a:lnTo>
                    <a:pt x="78" y="129"/>
                  </a:lnTo>
                  <a:lnTo>
                    <a:pt x="83" y="120"/>
                  </a:lnTo>
                  <a:lnTo>
                    <a:pt x="88" y="111"/>
                  </a:lnTo>
                  <a:lnTo>
                    <a:pt x="87" y="111"/>
                  </a:lnTo>
                  <a:lnTo>
                    <a:pt x="86" y="110"/>
                  </a:lnTo>
                  <a:lnTo>
                    <a:pt x="78" y="114"/>
                  </a:lnTo>
                  <a:lnTo>
                    <a:pt x="72" y="118"/>
                  </a:lnTo>
                  <a:lnTo>
                    <a:pt x="68" y="120"/>
                  </a:lnTo>
                  <a:lnTo>
                    <a:pt x="63" y="122"/>
                  </a:lnTo>
                  <a:lnTo>
                    <a:pt x="56" y="122"/>
                  </a:lnTo>
                  <a:lnTo>
                    <a:pt x="51" y="120"/>
                  </a:lnTo>
                  <a:lnTo>
                    <a:pt x="48" y="114"/>
                  </a:lnTo>
                  <a:lnTo>
                    <a:pt x="52" y="109"/>
                  </a:lnTo>
                  <a:lnTo>
                    <a:pt x="56" y="104"/>
                  </a:lnTo>
                  <a:lnTo>
                    <a:pt x="60" y="101"/>
                  </a:lnTo>
                  <a:lnTo>
                    <a:pt x="68" y="97"/>
                  </a:lnTo>
                  <a:lnTo>
                    <a:pt x="77" y="93"/>
                  </a:lnTo>
                  <a:lnTo>
                    <a:pt x="83" y="90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6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7" y="76"/>
                  </a:lnTo>
                  <a:lnTo>
                    <a:pt x="91" y="74"/>
                  </a:lnTo>
                  <a:lnTo>
                    <a:pt x="80" y="75"/>
                  </a:lnTo>
                  <a:lnTo>
                    <a:pt x="70" y="78"/>
                  </a:lnTo>
                  <a:lnTo>
                    <a:pt x="62" y="80"/>
                  </a:lnTo>
                  <a:lnTo>
                    <a:pt x="54" y="86"/>
                  </a:lnTo>
                  <a:lnTo>
                    <a:pt x="45" y="89"/>
                  </a:lnTo>
                  <a:lnTo>
                    <a:pt x="38" y="94"/>
                  </a:lnTo>
                  <a:lnTo>
                    <a:pt x="29" y="98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7" y="86"/>
                  </a:lnTo>
                  <a:lnTo>
                    <a:pt x="18" y="79"/>
                  </a:lnTo>
                  <a:lnTo>
                    <a:pt x="22" y="74"/>
                  </a:lnTo>
                  <a:lnTo>
                    <a:pt x="25" y="69"/>
                  </a:lnTo>
                  <a:lnTo>
                    <a:pt x="33" y="64"/>
                  </a:lnTo>
                  <a:lnTo>
                    <a:pt x="39" y="60"/>
                  </a:lnTo>
                  <a:lnTo>
                    <a:pt x="47" y="58"/>
                  </a:lnTo>
                  <a:lnTo>
                    <a:pt x="56" y="54"/>
                  </a:lnTo>
                  <a:lnTo>
                    <a:pt x="64" y="51"/>
                  </a:lnTo>
                  <a:lnTo>
                    <a:pt x="72" y="48"/>
                  </a:lnTo>
                  <a:lnTo>
                    <a:pt x="82" y="47"/>
                  </a:lnTo>
                  <a:lnTo>
                    <a:pt x="91" y="44"/>
                  </a:lnTo>
                  <a:lnTo>
                    <a:pt x="98" y="42"/>
                  </a:lnTo>
                  <a:lnTo>
                    <a:pt x="104" y="38"/>
                  </a:lnTo>
                  <a:lnTo>
                    <a:pt x="112" y="37"/>
                  </a:lnTo>
                  <a:lnTo>
                    <a:pt x="119" y="33"/>
                  </a:lnTo>
                  <a:lnTo>
                    <a:pt x="128" y="30"/>
                  </a:lnTo>
                  <a:lnTo>
                    <a:pt x="136" y="26"/>
                  </a:lnTo>
                  <a:lnTo>
                    <a:pt x="145" y="25"/>
                  </a:lnTo>
                  <a:lnTo>
                    <a:pt x="152" y="22"/>
                  </a:lnTo>
                  <a:lnTo>
                    <a:pt x="162" y="20"/>
                  </a:lnTo>
                  <a:lnTo>
                    <a:pt x="170" y="18"/>
                  </a:lnTo>
                  <a:lnTo>
                    <a:pt x="180" y="17"/>
                  </a:lnTo>
                  <a:lnTo>
                    <a:pt x="188" y="13"/>
                  </a:lnTo>
                  <a:lnTo>
                    <a:pt x="197" y="12"/>
                  </a:lnTo>
                  <a:lnTo>
                    <a:pt x="206" y="9"/>
                  </a:lnTo>
                  <a:lnTo>
                    <a:pt x="215" y="8"/>
                  </a:lnTo>
                  <a:lnTo>
                    <a:pt x="223" y="5"/>
                  </a:lnTo>
                  <a:lnTo>
                    <a:pt x="231" y="5"/>
                  </a:lnTo>
                  <a:lnTo>
                    <a:pt x="241" y="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7" name="Freeform 473"/>
            <p:cNvSpPr>
              <a:spLocks/>
            </p:cNvSpPr>
            <p:nvPr/>
          </p:nvSpPr>
          <p:spPr bwMode="auto">
            <a:xfrm>
              <a:off x="6942" y="3897"/>
              <a:ext cx="220" cy="104"/>
            </a:xfrm>
            <a:custGeom>
              <a:avLst/>
              <a:gdLst>
                <a:gd name="T0" fmla="*/ 0 w 876"/>
                <a:gd name="T1" fmla="*/ 0 h 416"/>
                <a:gd name="T2" fmla="*/ 0 w 876"/>
                <a:gd name="T3" fmla="*/ 0 h 416"/>
                <a:gd name="T4" fmla="*/ 0 w 876"/>
                <a:gd name="T5" fmla="*/ 0 h 416"/>
                <a:gd name="T6" fmla="*/ 0 w 876"/>
                <a:gd name="T7" fmla="*/ 0 h 416"/>
                <a:gd name="T8" fmla="*/ 0 w 876"/>
                <a:gd name="T9" fmla="*/ 0 h 416"/>
                <a:gd name="T10" fmla="*/ 0 w 876"/>
                <a:gd name="T11" fmla="*/ 0 h 416"/>
                <a:gd name="T12" fmla="*/ 0 w 876"/>
                <a:gd name="T13" fmla="*/ 0 h 416"/>
                <a:gd name="T14" fmla="*/ 0 w 876"/>
                <a:gd name="T15" fmla="*/ 0 h 416"/>
                <a:gd name="T16" fmla="*/ 0 w 876"/>
                <a:gd name="T17" fmla="*/ 0 h 416"/>
                <a:gd name="T18" fmla="*/ 0 w 876"/>
                <a:gd name="T19" fmla="*/ 0 h 416"/>
                <a:gd name="T20" fmla="*/ 0 w 876"/>
                <a:gd name="T21" fmla="*/ 0 h 416"/>
                <a:gd name="T22" fmla="*/ 0 w 876"/>
                <a:gd name="T23" fmla="*/ 0 h 416"/>
                <a:gd name="T24" fmla="*/ 0 w 876"/>
                <a:gd name="T25" fmla="*/ 0 h 416"/>
                <a:gd name="T26" fmla="*/ 0 w 876"/>
                <a:gd name="T27" fmla="*/ 0 h 416"/>
                <a:gd name="T28" fmla="*/ 0 w 876"/>
                <a:gd name="T29" fmla="*/ 0 h 416"/>
                <a:gd name="T30" fmla="*/ 0 w 876"/>
                <a:gd name="T31" fmla="*/ 0 h 416"/>
                <a:gd name="T32" fmla="*/ 0 w 876"/>
                <a:gd name="T33" fmla="*/ 0 h 416"/>
                <a:gd name="T34" fmla="*/ 0 w 876"/>
                <a:gd name="T35" fmla="*/ 0 h 416"/>
                <a:gd name="T36" fmla="*/ 0 w 876"/>
                <a:gd name="T37" fmla="*/ 0 h 416"/>
                <a:gd name="T38" fmla="*/ 0 w 876"/>
                <a:gd name="T39" fmla="*/ 0 h 416"/>
                <a:gd name="T40" fmla="*/ 0 w 876"/>
                <a:gd name="T41" fmla="*/ 0 h 416"/>
                <a:gd name="T42" fmla="*/ 0 w 876"/>
                <a:gd name="T43" fmla="*/ 0 h 416"/>
                <a:gd name="T44" fmla="*/ 0 w 876"/>
                <a:gd name="T45" fmla="*/ 0 h 416"/>
                <a:gd name="T46" fmla="*/ 0 w 876"/>
                <a:gd name="T47" fmla="*/ 0 h 416"/>
                <a:gd name="T48" fmla="*/ 0 w 876"/>
                <a:gd name="T49" fmla="*/ 0 h 416"/>
                <a:gd name="T50" fmla="*/ 0 w 876"/>
                <a:gd name="T51" fmla="*/ 0 h 416"/>
                <a:gd name="T52" fmla="*/ 0 w 876"/>
                <a:gd name="T53" fmla="*/ 0 h 416"/>
                <a:gd name="T54" fmla="*/ 0 w 876"/>
                <a:gd name="T55" fmla="*/ 0 h 416"/>
                <a:gd name="T56" fmla="*/ 0 w 876"/>
                <a:gd name="T57" fmla="*/ 0 h 416"/>
                <a:gd name="T58" fmla="*/ 0 w 876"/>
                <a:gd name="T59" fmla="*/ 0 h 416"/>
                <a:gd name="T60" fmla="*/ 0 w 876"/>
                <a:gd name="T61" fmla="*/ 0 h 416"/>
                <a:gd name="T62" fmla="*/ 0 w 876"/>
                <a:gd name="T63" fmla="*/ 0 h 416"/>
                <a:gd name="T64" fmla="*/ 0 w 876"/>
                <a:gd name="T65" fmla="*/ 0 h 416"/>
                <a:gd name="T66" fmla="*/ 0 w 876"/>
                <a:gd name="T67" fmla="*/ 0 h 416"/>
                <a:gd name="T68" fmla="*/ 0 w 876"/>
                <a:gd name="T69" fmla="*/ 0 h 416"/>
                <a:gd name="T70" fmla="*/ 0 w 876"/>
                <a:gd name="T71" fmla="*/ 0 h 416"/>
                <a:gd name="T72" fmla="*/ 0 w 876"/>
                <a:gd name="T73" fmla="*/ 0 h 416"/>
                <a:gd name="T74" fmla="*/ 0 w 876"/>
                <a:gd name="T75" fmla="*/ 0 h 416"/>
                <a:gd name="T76" fmla="*/ 0 w 876"/>
                <a:gd name="T77" fmla="*/ 0 h 416"/>
                <a:gd name="T78" fmla="*/ 0 w 876"/>
                <a:gd name="T79" fmla="*/ 0 h 416"/>
                <a:gd name="T80" fmla="*/ 0 w 876"/>
                <a:gd name="T81" fmla="*/ 0 h 416"/>
                <a:gd name="T82" fmla="*/ 0 w 876"/>
                <a:gd name="T83" fmla="*/ 0 h 416"/>
                <a:gd name="T84" fmla="*/ 0 w 876"/>
                <a:gd name="T85" fmla="*/ 0 h 416"/>
                <a:gd name="T86" fmla="*/ 0 w 876"/>
                <a:gd name="T87" fmla="*/ 0 h 416"/>
                <a:gd name="T88" fmla="*/ 0 w 876"/>
                <a:gd name="T89" fmla="*/ 0 h 416"/>
                <a:gd name="T90" fmla="*/ 0 w 876"/>
                <a:gd name="T91" fmla="*/ 0 h 416"/>
                <a:gd name="T92" fmla="*/ 0 w 876"/>
                <a:gd name="T93" fmla="*/ 0 h 416"/>
                <a:gd name="T94" fmla="*/ 0 w 876"/>
                <a:gd name="T95" fmla="*/ 0 h 416"/>
                <a:gd name="T96" fmla="*/ 0 w 876"/>
                <a:gd name="T97" fmla="*/ 0 h 416"/>
                <a:gd name="T98" fmla="*/ 0 w 876"/>
                <a:gd name="T99" fmla="*/ 0 h 416"/>
                <a:gd name="T100" fmla="*/ 0 w 876"/>
                <a:gd name="T101" fmla="*/ 0 h 416"/>
                <a:gd name="T102" fmla="*/ 0 w 876"/>
                <a:gd name="T103" fmla="*/ 0 h 416"/>
                <a:gd name="T104" fmla="*/ 0 w 876"/>
                <a:gd name="T105" fmla="*/ 0 h 416"/>
                <a:gd name="T106" fmla="*/ 0 w 876"/>
                <a:gd name="T107" fmla="*/ 0 h 416"/>
                <a:gd name="T108" fmla="*/ 0 w 876"/>
                <a:gd name="T109" fmla="*/ 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416"/>
                <a:gd name="T167" fmla="*/ 876 w 876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416">
                  <a:moveTo>
                    <a:pt x="731" y="0"/>
                  </a:moveTo>
                  <a:lnTo>
                    <a:pt x="739" y="0"/>
                  </a:lnTo>
                  <a:lnTo>
                    <a:pt x="749" y="1"/>
                  </a:lnTo>
                  <a:lnTo>
                    <a:pt x="758" y="1"/>
                  </a:lnTo>
                  <a:lnTo>
                    <a:pt x="768" y="2"/>
                  </a:lnTo>
                  <a:lnTo>
                    <a:pt x="776" y="3"/>
                  </a:lnTo>
                  <a:lnTo>
                    <a:pt x="784" y="8"/>
                  </a:lnTo>
                  <a:lnTo>
                    <a:pt x="790" y="13"/>
                  </a:lnTo>
                  <a:lnTo>
                    <a:pt x="796" y="21"/>
                  </a:lnTo>
                  <a:lnTo>
                    <a:pt x="798" y="13"/>
                  </a:lnTo>
                  <a:lnTo>
                    <a:pt x="803" y="8"/>
                  </a:lnTo>
                  <a:lnTo>
                    <a:pt x="809" y="3"/>
                  </a:lnTo>
                  <a:lnTo>
                    <a:pt x="817" y="3"/>
                  </a:lnTo>
                  <a:lnTo>
                    <a:pt x="823" y="2"/>
                  </a:lnTo>
                  <a:lnTo>
                    <a:pt x="831" y="3"/>
                  </a:lnTo>
                  <a:lnTo>
                    <a:pt x="838" y="7"/>
                  </a:lnTo>
                  <a:lnTo>
                    <a:pt x="846" y="11"/>
                  </a:lnTo>
                  <a:lnTo>
                    <a:pt x="852" y="13"/>
                  </a:lnTo>
                  <a:lnTo>
                    <a:pt x="859" y="20"/>
                  </a:lnTo>
                  <a:lnTo>
                    <a:pt x="865" y="25"/>
                  </a:lnTo>
                  <a:lnTo>
                    <a:pt x="870" y="33"/>
                  </a:lnTo>
                  <a:lnTo>
                    <a:pt x="875" y="41"/>
                  </a:lnTo>
                  <a:lnTo>
                    <a:pt x="876" y="52"/>
                  </a:lnTo>
                  <a:lnTo>
                    <a:pt x="874" y="58"/>
                  </a:lnTo>
                  <a:lnTo>
                    <a:pt x="872" y="64"/>
                  </a:lnTo>
                  <a:lnTo>
                    <a:pt x="869" y="69"/>
                  </a:lnTo>
                  <a:lnTo>
                    <a:pt x="864" y="76"/>
                  </a:lnTo>
                  <a:lnTo>
                    <a:pt x="864" y="77"/>
                  </a:lnTo>
                  <a:lnTo>
                    <a:pt x="864" y="81"/>
                  </a:lnTo>
                  <a:lnTo>
                    <a:pt x="845" y="65"/>
                  </a:lnTo>
                  <a:lnTo>
                    <a:pt x="826" y="53"/>
                  </a:lnTo>
                  <a:lnTo>
                    <a:pt x="805" y="43"/>
                  </a:lnTo>
                  <a:lnTo>
                    <a:pt x="786" y="36"/>
                  </a:lnTo>
                  <a:lnTo>
                    <a:pt x="764" y="32"/>
                  </a:lnTo>
                  <a:lnTo>
                    <a:pt x="743" y="29"/>
                  </a:lnTo>
                  <a:lnTo>
                    <a:pt x="721" y="28"/>
                  </a:lnTo>
                  <a:lnTo>
                    <a:pt x="699" y="29"/>
                  </a:lnTo>
                  <a:lnTo>
                    <a:pt x="675" y="30"/>
                  </a:lnTo>
                  <a:lnTo>
                    <a:pt x="652" y="34"/>
                  </a:lnTo>
                  <a:lnTo>
                    <a:pt x="629" y="36"/>
                  </a:lnTo>
                  <a:lnTo>
                    <a:pt x="607" y="40"/>
                  </a:lnTo>
                  <a:lnTo>
                    <a:pt x="582" y="45"/>
                  </a:lnTo>
                  <a:lnTo>
                    <a:pt x="560" y="48"/>
                  </a:lnTo>
                  <a:lnTo>
                    <a:pt x="537" y="51"/>
                  </a:lnTo>
                  <a:lnTo>
                    <a:pt x="514" y="54"/>
                  </a:lnTo>
                  <a:lnTo>
                    <a:pt x="502" y="56"/>
                  </a:lnTo>
                  <a:lnTo>
                    <a:pt x="491" y="61"/>
                  </a:lnTo>
                  <a:lnTo>
                    <a:pt x="478" y="63"/>
                  </a:lnTo>
                  <a:lnTo>
                    <a:pt x="464" y="65"/>
                  </a:lnTo>
                  <a:lnTo>
                    <a:pt x="451" y="65"/>
                  </a:lnTo>
                  <a:lnTo>
                    <a:pt x="437" y="65"/>
                  </a:lnTo>
                  <a:lnTo>
                    <a:pt x="422" y="66"/>
                  </a:lnTo>
                  <a:lnTo>
                    <a:pt x="408" y="67"/>
                  </a:lnTo>
                  <a:lnTo>
                    <a:pt x="393" y="67"/>
                  </a:lnTo>
                  <a:lnTo>
                    <a:pt x="379" y="67"/>
                  </a:lnTo>
                  <a:lnTo>
                    <a:pt x="364" y="68"/>
                  </a:lnTo>
                  <a:lnTo>
                    <a:pt x="351" y="72"/>
                  </a:lnTo>
                  <a:lnTo>
                    <a:pt x="338" y="73"/>
                  </a:lnTo>
                  <a:lnTo>
                    <a:pt x="326" y="77"/>
                  </a:lnTo>
                  <a:lnTo>
                    <a:pt x="315" y="80"/>
                  </a:lnTo>
                  <a:lnTo>
                    <a:pt x="305" y="87"/>
                  </a:lnTo>
                  <a:lnTo>
                    <a:pt x="298" y="105"/>
                  </a:lnTo>
                  <a:lnTo>
                    <a:pt x="293" y="123"/>
                  </a:lnTo>
                  <a:lnTo>
                    <a:pt x="290" y="142"/>
                  </a:lnTo>
                  <a:lnTo>
                    <a:pt x="290" y="162"/>
                  </a:lnTo>
                  <a:lnTo>
                    <a:pt x="287" y="183"/>
                  </a:lnTo>
                  <a:lnTo>
                    <a:pt x="287" y="203"/>
                  </a:lnTo>
                  <a:lnTo>
                    <a:pt x="287" y="224"/>
                  </a:lnTo>
                  <a:lnTo>
                    <a:pt x="289" y="246"/>
                  </a:lnTo>
                  <a:lnTo>
                    <a:pt x="289" y="266"/>
                  </a:lnTo>
                  <a:lnTo>
                    <a:pt x="289" y="288"/>
                  </a:lnTo>
                  <a:lnTo>
                    <a:pt x="289" y="308"/>
                  </a:lnTo>
                  <a:lnTo>
                    <a:pt x="290" y="329"/>
                  </a:lnTo>
                  <a:lnTo>
                    <a:pt x="289" y="348"/>
                  </a:lnTo>
                  <a:lnTo>
                    <a:pt x="289" y="369"/>
                  </a:lnTo>
                  <a:lnTo>
                    <a:pt x="286" y="388"/>
                  </a:lnTo>
                  <a:lnTo>
                    <a:pt x="284" y="408"/>
                  </a:lnTo>
                  <a:lnTo>
                    <a:pt x="268" y="411"/>
                  </a:lnTo>
                  <a:lnTo>
                    <a:pt x="255" y="414"/>
                  </a:lnTo>
                  <a:lnTo>
                    <a:pt x="239" y="414"/>
                  </a:lnTo>
                  <a:lnTo>
                    <a:pt x="224" y="416"/>
                  </a:lnTo>
                  <a:lnTo>
                    <a:pt x="208" y="415"/>
                  </a:lnTo>
                  <a:lnTo>
                    <a:pt x="192" y="415"/>
                  </a:lnTo>
                  <a:lnTo>
                    <a:pt x="175" y="414"/>
                  </a:lnTo>
                  <a:lnTo>
                    <a:pt x="161" y="414"/>
                  </a:lnTo>
                  <a:lnTo>
                    <a:pt x="144" y="411"/>
                  </a:lnTo>
                  <a:lnTo>
                    <a:pt x="127" y="409"/>
                  </a:lnTo>
                  <a:lnTo>
                    <a:pt x="113" y="406"/>
                  </a:lnTo>
                  <a:lnTo>
                    <a:pt x="98" y="404"/>
                  </a:lnTo>
                  <a:lnTo>
                    <a:pt x="83" y="401"/>
                  </a:lnTo>
                  <a:lnTo>
                    <a:pt x="68" y="399"/>
                  </a:lnTo>
                  <a:lnTo>
                    <a:pt x="56" y="397"/>
                  </a:lnTo>
                  <a:lnTo>
                    <a:pt x="44" y="396"/>
                  </a:lnTo>
                  <a:lnTo>
                    <a:pt x="37" y="393"/>
                  </a:lnTo>
                  <a:lnTo>
                    <a:pt x="31" y="389"/>
                  </a:lnTo>
                  <a:lnTo>
                    <a:pt x="24" y="385"/>
                  </a:lnTo>
                  <a:lnTo>
                    <a:pt x="20" y="383"/>
                  </a:lnTo>
                  <a:lnTo>
                    <a:pt x="10" y="374"/>
                  </a:lnTo>
                  <a:lnTo>
                    <a:pt x="4" y="368"/>
                  </a:lnTo>
                  <a:lnTo>
                    <a:pt x="0" y="35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1" y="335"/>
                  </a:lnTo>
                  <a:lnTo>
                    <a:pt x="3" y="329"/>
                  </a:lnTo>
                  <a:lnTo>
                    <a:pt x="9" y="322"/>
                  </a:lnTo>
                  <a:lnTo>
                    <a:pt x="10" y="319"/>
                  </a:lnTo>
                  <a:lnTo>
                    <a:pt x="12" y="317"/>
                  </a:lnTo>
                  <a:lnTo>
                    <a:pt x="12" y="319"/>
                  </a:lnTo>
                  <a:lnTo>
                    <a:pt x="13" y="325"/>
                  </a:lnTo>
                  <a:lnTo>
                    <a:pt x="13" y="329"/>
                  </a:lnTo>
                  <a:lnTo>
                    <a:pt x="14" y="334"/>
                  </a:lnTo>
                  <a:lnTo>
                    <a:pt x="15" y="340"/>
                  </a:lnTo>
                  <a:lnTo>
                    <a:pt x="24" y="336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7" y="349"/>
                  </a:lnTo>
                  <a:lnTo>
                    <a:pt x="28" y="354"/>
                  </a:lnTo>
                  <a:lnTo>
                    <a:pt x="34" y="352"/>
                  </a:lnTo>
                  <a:lnTo>
                    <a:pt x="40" y="351"/>
                  </a:lnTo>
                  <a:lnTo>
                    <a:pt x="44" y="347"/>
                  </a:lnTo>
                  <a:lnTo>
                    <a:pt x="48" y="344"/>
                  </a:lnTo>
                  <a:lnTo>
                    <a:pt x="49" y="340"/>
                  </a:lnTo>
                  <a:lnTo>
                    <a:pt x="51" y="334"/>
                  </a:lnTo>
                  <a:lnTo>
                    <a:pt x="51" y="329"/>
                  </a:lnTo>
                  <a:lnTo>
                    <a:pt x="53" y="324"/>
                  </a:lnTo>
                  <a:lnTo>
                    <a:pt x="51" y="317"/>
                  </a:lnTo>
                  <a:lnTo>
                    <a:pt x="51" y="311"/>
                  </a:lnTo>
                  <a:lnTo>
                    <a:pt x="51" y="304"/>
                  </a:lnTo>
                  <a:lnTo>
                    <a:pt x="53" y="298"/>
                  </a:lnTo>
                  <a:lnTo>
                    <a:pt x="53" y="291"/>
                  </a:lnTo>
                  <a:lnTo>
                    <a:pt x="54" y="285"/>
                  </a:lnTo>
                  <a:lnTo>
                    <a:pt x="56" y="278"/>
                  </a:lnTo>
                  <a:lnTo>
                    <a:pt x="59" y="274"/>
                  </a:lnTo>
                  <a:lnTo>
                    <a:pt x="59" y="280"/>
                  </a:lnTo>
                  <a:lnTo>
                    <a:pt x="60" y="288"/>
                  </a:lnTo>
                  <a:lnTo>
                    <a:pt x="60" y="296"/>
                  </a:lnTo>
                  <a:lnTo>
                    <a:pt x="61" y="305"/>
                  </a:lnTo>
                  <a:lnTo>
                    <a:pt x="61" y="313"/>
                  </a:lnTo>
                  <a:lnTo>
                    <a:pt x="62" y="321"/>
                  </a:lnTo>
                  <a:lnTo>
                    <a:pt x="66" y="329"/>
                  </a:lnTo>
                  <a:lnTo>
                    <a:pt x="69" y="336"/>
                  </a:lnTo>
                  <a:lnTo>
                    <a:pt x="78" y="335"/>
                  </a:lnTo>
                  <a:lnTo>
                    <a:pt x="84" y="335"/>
                  </a:lnTo>
                  <a:lnTo>
                    <a:pt x="90" y="332"/>
                  </a:lnTo>
                  <a:lnTo>
                    <a:pt x="95" y="330"/>
                  </a:lnTo>
                  <a:lnTo>
                    <a:pt x="98" y="326"/>
                  </a:lnTo>
                  <a:lnTo>
                    <a:pt x="102" y="321"/>
                  </a:lnTo>
                  <a:lnTo>
                    <a:pt x="103" y="316"/>
                  </a:lnTo>
                  <a:lnTo>
                    <a:pt x="104" y="311"/>
                  </a:lnTo>
                  <a:lnTo>
                    <a:pt x="104" y="304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5" y="284"/>
                  </a:lnTo>
                  <a:lnTo>
                    <a:pt x="105" y="277"/>
                  </a:lnTo>
                  <a:lnTo>
                    <a:pt x="105" y="269"/>
                  </a:lnTo>
                  <a:lnTo>
                    <a:pt x="105" y="264"/>
                  </a:lnTo>
                  <a:lnTo>
                    <a:pt x="107" y="259"/>
                  </a:lnTo>
                  <a:lnTo>
                    <a:pt x="107" y="264"/>
                  </a:lnTo>
                  <a:lnTo>
                    <a:pt x="109" y="269"/>
                  </a:lnTo>
                  <a:lnTo>
                    <a:pt x="110" y="275"/>
                  </a:lnTo>
                  <a:lnTo>
                    <a:pt x="113" y="280"/>
                  </a:lnTo>
                  <a:lnTo>
                    <a:pt x="118" y="290"/>
                  </a:lnTo>
                  <a:lnTo>
                    <a:pt x="125" y="299"/>
                  </a:lnTo>
                  <a:lnTo>
                    <a:pt x="116" y="302"/>
                  </a:lnTo>
                  <a:lnTo>
                    <a:pt x="115" y="311"/>
                  </a:lnTo>
                  <a:lnTo>
                    <a:pt x="115" y="315"/>
                  </a:lnTo>
                  <a:lnTo>
                    <a:pt x="115" y="319"/>
                  </a:lnTo>
                  <a:lnTo>
                    <a:pt x="115" y="325"/>
                  </a:lnTo>
                  <a:lnTo>
                    <a:pt x="115" y="329"/>
                  </a:lnTo>
                  <a:lnTo>
                    <a:pt x="122" y="329"/>
                  </a:lnTo>
                  <a:lnTo>
                    <a:pt x="128" y="329"/>
                  </a:lnTo>
                  <a:lnTo>
                    <a:pt x="136" y="329"/>
                  </a:lnTo>
                  <a:lnTo>
                    <a:pt x="143" y="329"/>
                  </a:lnTo>
                  <a:lnTo>
                    <a:pt x="142" y="321"/>
                  </a:lnTo>
                  <a:lnTo>
                    <a:pt x="140" y="315"/>
                  </a:lnTo>
                  <a:lnTo>
                    <a:pt x="140" y="307"/>
                  </a:lnTo>
                  <a:lnTo>
                    <a:pt x="140" y="300"/>
                  </a:lnTo>
                  <a:lnTo>
                    <a:pt x="140" y="291"/>
                  </a:lnTo>
                  <a:lnTo>
                    <a:pt x="140" y="285"/>
                  </a:lnTo>
                  <a:lnTo>
                    <a:pt x="140" y="277"/>
                  </a:lnTo>
                  <a:lnTo>
                    <a:pt x="142" y="272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60"/>
                  </a:lnTo>
                  <a:lnTo>
                    <a:pt x="145" y="261"/>
                  </a:lnTo>
                  <a:lnTo>
                    <a:pt x="146" y="263"/>
                  </a:lnTo>
                  <a:lnTo>
                    <a:pt x="149" y="268"/>
                  </a:lnTo>
                  <a:lnTo>
                    <a:pt x="150" y="277"/>
                  </a:lnTo>
                  <a:lnTo>
                    <a:pt x="151" y="289"/>
                  </a:lnTo>
                  <a:lnTo>
                    <a:pt x="155" y="293"/>
                  </a:lnTo>
                  <a:lnTo>
                    <a:pt x="157" y="298"/>
                  </a:lnTo>
                  <a:lnTo>
                    <a:pt x="158" y="304"/>
                  </a:lnTo>
                  <a:lnTo>
                    <a:pt x="160" y="309"/>
                  </a:lnTo>
                  <a:lnTo>
                    <a:pt x="158" y="315"/>
                  </a:lnTo>
                  <a:lnTo>
                    <a:pt x="158" y="320"/>
                  </a:lnTo>
                  <a:lnTo>
                    <a:pt x="158" y="327"/>
                  </a:lnTo>
                  <a:lnTo>
                    <a:pt x="161" y="332"/>
                  </a:lnTo>
                  <a:lnTo>
                    <a:pt x="165" y="327"/>
                  </a:lnTo>
                  <a:lnTo>
                    <a:pt x="169" y="321"/>
                  </a:lnTo>
                  <a:lnTo>
                    <a:pt x="172" y="315"/>
                  </a:lnTo>
                  <a:lnTo>
                    <a:pt x="174" y="308"/>
                  </a:lnTo>
                  <a:lnTo>
                    <a:pt x="175" y="300"/>
                  </a:lnTo>
                  <a:lnTo>
                    <a:pt x="177" y="293"/>
                  </a:lnTo>
                  <a:lnTo>
                    <a:pt x="178" y="286"/>
                  </a:lnTo>
                  <a:lnTo>
                    <a:pt x="179" y="277"/>
                  </a:lnTo>
                  <a:lnTo>
                    <a:pt x="178" y="268"/>
                  </a:lnTo>
                  <a:lnTo>
                    <a:pt x="178" y="260"/>
                  </a:lnTo>
                  <a:lnTo>
                    <a:pt x="178" y="252"/>
                  </a:lnTo>
                  <a:lnTo>
                    <a:pt x="179" y="245"/>
                  </a:lnTo>
                  <a:lnTo>
                    <a:pt x="179" y="235"/>
                  </a:lnTo>
                  <a:lnTo>
                    <a:pt x="180" y="228"/>
                  </a:lnTo>
                  <a:lnTo>
                    <a:pt x="181" y="222"/>
                  </a:lnTo>
                  <a:lnTo>
                    <a:pt x="185" y="215"/>
                  </a:lnTo>
                  <a:lnTo>
                    <a:pt x="185" y="222"/>
                  </a:lnTo>
                  <a:lnTo>
                    <a:pt x="187" y="227"/>
                  </a:lnTo>
                  <a:lnTo>
                    <a:pt x="189" y="234"/>
                  </a:lnTo>
                  <a:lnTo>
                    <a:pt x="190" y="239"/>
                  </a:lnTo>
                  <a:lnTo>
                    <a:pt x="190" y="245"/>
                  </a:lnTo>
                  <a:lnTo>
                    <a:pt x="191" y="252"/>
                  </a:lnTo>
                  <a:lnTo>
                    <a:pt x="191" y="259"/>
                  </a:lnTo>
                  <a:lnTo>
                    <a:pt x="192" y="266"/>
                  </a:lnTo>
                  <a:lnTo>
                    <a:pt x="191" y="273"/>
                  </a:lnTo>
                  <a:lnTo>
                    <a:pt x="191" y="279"/>
                  </a:lnTo>
                  <a:lnTo>
                    <a:pt x="190" y="287"/>
                  </a:lnTo>
                  <a:lnTo>
                    <a:pt x="190" y="293"/>
                  </a:lnTo>
                  <a:lnTo>
                    <a:pt x="189" y="299"/>
                  </a:lnTo>
                  <a:lnTo>
                    <a:pt x="189" y="307"/>
                  </a:lnTo>
                  <a:lnTo>
                    <a:pt x="189" y="313"/>
                  </a:lnTo>
                  <a:lnTo>
                    <a:pt x="189" y="320"/>
                  </a:lnTo>
                  <a:lnTo>
                    <a:pt x="193" y="319"/>
                  </a:lnTo>
                  <a:lnTo>
                    <a:pt x="197" y="321"/>
                  </a:lnTo>
                  <a:lnTo>
                    <a:pt x="197" y="324"/>
                  </a:lnTo>
                  <a:lnTo>
                    <a:pt x="197" y="329"/>
                  </a:lnTo>
                  <a:lnTo>
                    <a:pt x="204" y="319"/>
                  </a:lnTo>
                  <a:lnTo>
                    <a:pt x="210" y="308"/>
                  </a:lnTo>
                  <a:lnTo>
                    <a:pt x="215" y="298"/>
                  </a:lnTo>
                  <a:lnTo>
                    <a:pt x="220" y="288"/>
                  </a:lnTo>
                  <a:lnTo>
                    <a:pt x="221" y="275"/>
                  </a:lnTo>
                  <a:lnTo>
                    <a:pt x="224" y="263"/>
                  </a:lnTo>
                  <a:lnTo>
                    <a:pt x="225" y="250"/>
                  </a:lnTo>
                  <a:lnTo>
                    <a:pt x="226" y="238"/>
                  </a:lnTo>
                  <a:lnTo>
                    <a:pt x="226" y="224"/>
                  </a:lnTo>
                  <a:lnTo>
                    <a:pt x="227" y="211"/>
                  </a:lnTo>
                  <a:lnTo>
                    <a:pt x="227" y="197"/>
                  </a:lnTo>
                  <a:lnTo>
                    <a:pt x="228" y="184"/>
                  </a:lnTo>
                  <a:lnTo>
                    <a:pt x="228" y="171"/>
                  </a:lnTo>
                  <a:lnTo>
                    <a:pt x="230" y="158"/>
                  </a:lnTo>
                  <a:lnTo>
                    <a:pt x="232" y="146"/>
                  </a:lnTo>
                  <a:lnTo>
                    <a:pt x="234" y="134"/>
                  </a:lnTo>
                  <a:lnTo>
                    <a:pt x="232" y="123"/>
                  </a:lnTo>
                  <a:lnTo>
                    <a:pt x="232" y="115"/>
                  </a:lnTo>
                  <a:lnTo>
                    <a:pt x="234" y="105"/>
                  </a:lnTo>
                  <a:lnTo>
                    <a:pt x="238" y="96"/>
                  </a:lnTo>
                  <a:lnTo>
                    <a:pt x="240" y="87"/>
                  </a:lnTo>
                  <a:lnTo>
                    <a:pt x="243" y="82"/>
                  </a:lnTo>
                  <a:lnTo>
                    <a:pt x="243" y="77"/>
                  </a:lnTo>
                  <a:lnTo>
                    <a:pt x="242" y="76"/>
                  </a:lnTo>
                  <a:lnTo>
                    <a:pt x="242" y="75"/>
                  </a:lnTo>
                  <a:lnTo>
                    <a:pt x="242" y="74"/>
                  </a:lnTo>
                  <a:lnTo>
                    <a:pt x="269" y="64"/>
                  </a:lnTo>
                  <a:lnTo>
                    <a:pt x="299" y="56"/>
                  </a:lnTo>
                  <a:lnTo>
                    <a:pt x="328" y="51"/>
                  </a:lnTo>
                  <a:lnTo>
                    <a:pt x="360" y="46"/>
                  </a:lnTo>
                  <a:lnTo>
                    <a:pt x="390" y="41"/>
                  </a:lnTo>
                  <a:lnTo>
                    <a:pt x="421" y="38"/>
                  </a:lnTo>
                  <a:lnTo>
                    <a:pt x="451" y="35"/>
                  </a:lnTo>
                  <a:lnTo>
                    <a:pt x="485" y="34"/>
                  </a:lnTo>
                  <a:lnTo>
                    <a:pt x="515" y="29"/>
                  </a:lnTo>
                  <a:lnTo>
                    <a:pt x="546" y="26"/>
                  </a:lnTo>
                  <a:lnTo>
                    <a:pt x="578" y="24"/>
                  </a:lnTo>
                  <a:lnTo>
                    <a:pt x="609" y="21"/>
                  </a:lnTo>
                  <a:lnTo>
                    <a:pt x="638" y="15"/>
                  </a:lnTo>
                  <a:lnTo>
                    <a:pt x="669" y="12"/>
                  </a:lnTo>
                  <a:lnTo>
                    <a:pt x="699" y="6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8" name="Freeform 474"/>
            <p:cNvSpPr>
              <a:spLocks/>
            </p:cNvSpPr>
            <p:nvPr/>
          </p:nvSpPr>
          <p:spPr bwMode="auto">
            <a:xfrm>
              <a:off x="6559" y="3901"/>
              <a:ext cx="86" cy="15"/>
            </a:xfrm>
            <a:custGeom>
              <a:avLst/>
              <a:gdLst>
                <a:gd name="T0" fmla="*/ 0 w 343"/>
                <a:gd name="T1" fmla="*/ 0 h 61"/>
                <a:gd name="T2" fmla="*/ 0 w 343"/>
                <a:gd name="T3" fmla="*/ 0 h 61"/>
                <a:gd name="T4" fmla="*/ 0 w 343"/>
                <a:gd name="T5" fmla="*/ 0 h 61"/>
                <a:gd name="T6" fmla="*/ 0 w 343"/>
                <a:gd name="T7" fmla="*/ 0 h 61"/>
                <a:gd name="T8" fmla="*/ 0 w 343"/>
                <a:gd name="T9" fmla="*/ 0 h 61"/>
                <a:gd name="T10" fmla="*/ 0 w 343"/>
                <a:gd name="T11" fmla="*/ 0 h 61"/>
                <a:gd name="T12" fmla="*/ 0 w 343"/>
                <a:gd name="T13" fmla="*/ 0 h 61"/>
                <a:gd name="T14" fmla="*/ 0 w 343"/>
                <a:gd name="T15" fmla="*/ 0 h 61"/>
                <a:gd name="T16" fmla="*/ 0 w 343"/>
                <a:gd name="T17" fmla="*/ 0 h 61"/>
                <a:gd name="T18" fmla="*/ 0 w 343"/>
                <a:gd name="T19" fmla="*/ 0 h 61"/>
                <a:gd name="T20" fmla="*/ 0 w 343"/>
                <a:gd name="T21" fmla="*/ 0 h 61"/>
                <a:gd name="T22" fmla="*/ 0 w 343"/>
                <a:gd name="T23" fmla="*/ 0 h 61"/>
                <a:gd name="T24" fmla="*/ 0 w 343"/>
                <a:gd name="T25" fmla="*/ 0 h 61"/>
                <a:gd name="T26" fmla="*/ 0 w 343"/>
                <a:gd name="T27" fmla="*/ 0 h 61"/>
                <a:gd name="T28" fmla="*/ 0 w 343"/>
                <a:gd name="T29" fmla="*/ 0 h 61"/>
                <a:gd name="T30" fmla="*/ 0 w 343"/>
                <a:gd name="T31" fmla="*/ 0 h 61"/>
                <a:gd name="T32" fmla="*/ 0 w 343"/>
                <a:gd name="T33" fmla="*/ 0 h 61"/>
                <a:gd name="T34" fmla="*/ 0 w 343"/>
                <a:gd name="T35" fmla="*/ 0 h 61"/>
                <a:gd name="T36" fmla="*/ 0 w 343"/>
                <a:gd name="T37" fmla="*/ 0 h 61"/>
                <a:gd name="T38" fmla="*/ 0 w 343"/>
                <a:gd name="T39" fmla="*/ 0 h 61"/>
                <a:gd name="T40" fmla="*/ 0 w 343"/>
                <a:gd name="T41" fmla="*/ 0 h 61"/>
                <a:gd name="T42" fmla="*/ 0 w 343"/>
                <a:gd name="T43" fmla="*/ 0 h 61"/>
                <a:gd name="T44" fmla="*/ 0 w 343"/>
                <a:gd name="T45" fmla="*/ 0 h 61"/>
                <a:gd name="T46" fmla="*/ 0 w 343"/>
                <a:gd name="T47" fmla="*/ 0 h 61"/>
                <a:gd name="T48" fmla="*/ 0 w 343"/>
                <a:gd name="T49" fmla="*/ 0 h 61"/>
                <a:gd name="T50" fmla="*/ 0 w 343"/>
                <a:gd name="T51" fmla="*/ 0 h 61"/>
                <a:gd name="T52" fmla="*/ 0 w 343"/>
                <a:gd name="T53" fmla="*/ 0 h 61"/>
                <a:gd name="T54" fmla="*/ 0 w 343"/>
                <a:gd name="T55" fmla="*/ 0 h 61"/>
                <a:gd name="T56" fmla="*/ 0 w 343"/>
                <a:gd name="T57" fmla="*/ 0 h 61"/>
                <a:gd name="T58" fmla="*/ 0 w 343"/>
                <a:gd name="T59" fmla="*/ 0 h 61"/>
                <a:gd name="T60" fmla="*/ 0 w 343"/>
                <a:gd name="T61" fmla="*/ 0 h 61"/>
                <a:gd name="T62" fmla="*/ 0 w 343"/>
                <a:gd name="T63" fmla="*/ 0 h 61"/>
                <a:gd name="T64" fmla="*/ 0 w 343"/>
                <a:gd name="T65" fmla="*/ 0 h 61"/>
                <a:gd name="T66" fmla="*/ 0 w 343"/>
                <a:gd name="T67" fmla="*/ 0 h 61"/>
                <a:gd name="T68" fmla="*/ 0 w 343"/>
                <a:gd name="T69" fmla="*/ 0 h 61"/>
                <a:gd name="T70" fmla="*/ 0 w 343"/>
                <a:gd name="T71" fmla="*/ 0 h 61"/>
                <a:gd name="T72" fmla="*/ 0 w 343"/>
                <a:gd name="T73" fmla="*/ 0 h 61"/>
                <a:gd name="T74" fmla="*/ 0 w 343"/>
                <a:gd name="T75" fmla="*/ 0 h 61"/>
                <a:gd name="T76" fmla="*/ 0 w 343"/>
                <a:gd name="T77" fmla="*/ 0 h 61"/>
                <a:gd name="T78" fmla="*/ 0 w 343"/>
                <a:gd name="T79" fmla="*/ 0 h 61"/>
                <a:gd name="T80" fmla="*/ 0 w 343"/>
                <a:gd name="T81" fmla="*/ 0 h 61"/>
                <a:gd name="T82" fmla="*/ 0 w 343"/>
                <a:gd name="T83" fmla="*/ 0 h 61"/>
                <a:gd name="T84" fmla="*/ 0 w 343"/>
                <a:gd name="T85" fmla="*/ 0 h 61"/>
                <a:gd name="T86" fmla="*/ 0 w 343"/>
                <a:gd name="T87" fmla="*/ 0 h 61"/>
                <a:gd name="T88" fmla="*/ 0 w 343"/>
                <a:gd name="T89" fmla="*/ 0 h 61"/>
                <a:gd name="T90" fmla="*/ 0 w 343"/>
                <a:gd name="T91" fmla="*/ 0 h 61"/>
                <a:gd name="T92" fmla="*/ 0 w 343"/>
                <a:gd name="T93" fmla="*/ 0 h 61"/>
                <a:gd name="T94" fmla="*/ 0 w 343"/>
                <a:gd name="T95" fmla="*/ 0 h 61"/>
                <a:gd name="T96" fmla="*/ 0 w 343"/>
                <a:gd name="T97" fmla="*/ 0 h 61"/>
                <a:gd name="T98" fmla="*/ 0 w 343"/>
                <a:gd name="T99" fmla="*/ 0 h 61"/>
                <a:gd name="T100" fmla="*/ 0 w 343"/>
                <a:gd name="T101" fmla="*/ 0 h 61"/>
                <a:gd name="T102" fmla="*/ 0 w 343"/>
                <a:gd name="T103" fmla="*/ 0 h 61"/>
                <a:gd name="T104" fmla="*/ 0 w 343"/>
                <a:gd name="T105" fmla="*/ 0 h 61"/>
                <a:gd name="T106" fmla="*/ 0 w 343"/>
                <a:gd name="T107" fmla="*/ 0 h 61"/>
                <a:gd name="T108" fmla="*/ 0 w 343"/>
                <a:gd name="T109" fmla="*/ 0 h 61"/>
                <a:gd name="T110" fmla="*/ 0 w 343"/>
                <a:gd name="T111" fmla="*/ 0 h 61"/>
                <a:gd name="T112" fmla="*/ 0 w 343"/>
                <a:gd name="T113" fmla="*/ 0 h 61"/>
                <a:gd name="T114" fmla="*/ 0 w 343"/>
                <a:gd name="T115" fmla="*/ 0 h 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3"/>
                <a:gd name="T175" fmla="*/ 0 h 61"/>
                <a:gd name="T176" fmla="*/ 343 w 343"/>
                <a:gd name="T177" fmla="*/ 61 h 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3" h="61">
                  <a:moveTo>
                    <a:pt x="6" y="0"/>
                  </a:moveTo>
                  <a:lnTo>
                    <a:pt x="27" y="0"/>
                  </a:lnTo>
                  <a:lnTo>
                    <a:pt x="49" y="0"/>
                  </a:lnTo>
                  <a:lnTo>
                    <a:pt x="69" y="1"/>
                  </a:lnTo>
                  <a:lnTo>
                    <a:pt x="92" y="2"/>
                  </a:lnTo>
                  <a:lnTo>
                    <a:pt x="112" y="2"/>
                  </a:lnTo>
                  <a:lnTo>
                    <a:pt x="134" y="5"/>
                  </a:lnTo>
                  <a:lnTo>
                    <a:pt x="155" y="6"/>
                  </a:lnTo>
                  <a:lnTo>
                    <a:pt x="176" y="9"/>
                  </a:lnTo>
                  <a:lnTo>
                    <a:pt x="198" y="10"/>
                  </a:lnTo>
                  <a:lnTo>
                    <a:pt x="218" y="11"/>
                  </a:lnTo>
                  <a:lnTo>
                    <a:pt x="239" y="14"/>
                  </a:lnTo>
                  <a:lnTo>
                    <a:pt x="259" y="17"/>
                  </a:lnTo>
                  <a:lnTo>
                    <a:pt x="280" y="21"/>
                  </a:lnTo>
                  <a:lnTo>
                    <a:pt x="302" y="23"/>
                  </a:lnTo>
                  <a:lnTo>
                    <a:pt x="322" y="26"/>
                  </a:lnTo>
                  <a:lnTo>
                    <a:pt x="343" y="32"/>
                  </a:lnTo>
                  <a:lnTo>
                    <a:pt x="340" y="38"/>
                  </a:lnTo>
                  <a:lnTo>
                    <a:pt x="339" y="46"/>
                  </a:lnTo>
                  <a:lnTo>
                    <a:pt x="338" y="52"/>
                  </a:lnTo>
                  <a:lnTo>
                    <a:pt x="338" y="61"/>
                  </a:lnTo>
                  <a:lnTo>
                    <a:pt x="327" y="53"/>
                  </a:lnTo>
                  <a:lnTo>
                    <a:pt x="317" y="49"/>
                  </a:lnTo>
                  <a:lnTo>
                    <a:pt x="305" y="45"/>
                  </a:lnTo>
                  <a:lnTo>
                    <a:pt x="294" y="43"/>
                  </a:lnTo>
                  <a:lnTo>
                    <a:pt x="281" y="42"/>
                  </a:lnTo>
                  <a:lnTo>
                    <a:pt x="268" y="42"/>
                  </a:lnTo>
                  <a:lnTo>
                    <a:pt x="255" y="42"/>
                  </a:lnTo>
                  <a:lnTo>
                    <a:pt x="241" y="42"/>
                  </a:lnTo>
                  <a:lnTo>
                    <a:pt x="226" y="41"/>
                  </a:lnTo>
                  <a:lnTo>
                    <a:pt x="211" y="41"/>
                  </a:lnTo>
                  <a:lnTo>
                    <a:pt x="198" y="40"/>
                  </a:lnTo>
                  <a:lnTo>
                    <a:pt x="185" y="39"/>
                  </a:lnTo>
                  <a:lnTo>
                    <a:pt x="170" y="36"/>
                  </a:lnTo>
                  <a:lnTo>
                    <a:pt x="157" y="33"/>
                  </a:lnTo>
                  <a:lnTo>
                    <a:pt x="144" y="28"/>
                  </a:lnTo>
                  <a:lnTo>
                    <a:pt x="134" y="23"/>
                  </a:lnTo>
                  <a:lnTo>
                    <a:pt x="128" y="23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10" y="25"/>
                  </a:lnTo>
                  <a:lnTo>
                    <a:pt x="98" y="25"/>
                  </a:lnTo>
                  <a:lnTo>
                    <a:pt x="87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9" y="26"/>
                  </a:lnTo>
                  <a:lnTo>
                    <a:pt x="63" y="26"/>
                  </a:lnTo>
                  <a:lnTo>
                    <a:pt x="51" y="24"/>
                  </a:lnTo>
                  <a:lnTo>
                    <a:pt x="41" y="23"/>
                  </a:lnTo>
                  <a:lnTo>
                    <a:pt x="35" y="21"/>
                  </a:lnTo>
                  <a:lnTo>
                    <a:pt x="28" y="20"/>
                  </a:lnTo>
                  <a:lnTo>
                    <a:pt x="23" y="17"/>
                  </a:lnTo>
                  <a:lnTo>
                    <a:pt x="17" y="16"/>
                  </a:lnTo>
                  <a:lnTo>
                    <a:pt x="8" y="11"/>
                  </a:lnTo>
                  <a:lnTo>
                    <a:pt x="0" y="6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9" name="Freeform 475"/>
            <p:cNvSpPr>
              <a:spLocks/>
            </p:cNvSpPr>
            <p:nvPr/>
          </p:nvSpPr>
          <p:spPr bwMode="auto">
            <a:xfrm>
              <a:off x="6769" y="3901"/>
              <a:ext cx="16" cy="6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w 63"/>
                <a:gd name="T41" fmla="*/ 0 h 27"/>
                <a:gd name="T42" fmla="*/ 0 w 63"/>
                <a:gd name="T43" fmla="*/ 0 h 27"/>
                <a:gd name="T44" fmla="*/ 0 w 63"/>
                <a:gd name="T45" fmla="*/ 0 h 27"/>
                <a:gd name="T46" fmla="*/ 0 w 63"/>
                <a:gd name="T47" fmla="*/ 0 h 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27"/>
                <a:gd name="T74" fmla="*/ 63 w 63"/>
                <a:gd name="T75" fmla="*/ 27 h 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27">
                  <a:moveTo>
                    <a:pt x="51" y="0"/>
                  </a:moveTo>
                  <a:lnTo>
                    <a:pt x="55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57" y="14"/>
                  </a:lnTo>
                  <a:lnTo>
                    <a:pt x="48" y="19"/>
                  </a:lnTo>
                  <a:lnTo>
                    <a:pt x="42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2" y="23"/>
                  </a:lnTo>
                  <a:lnTo>
                    <a:pt x="10" y="25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9" y="7"/>
                  </a:lnTo>
                  <a:lnTo>
                    <a:pt x="26" y="5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0" name="Freeform 476"/>
            <p:cNvSpPr>
              <a:spLocks/>
            </p:cNvSpPr>
            <p:nvPr/>
          </p:nvSpPr>
          <p:spPr bwMode="auto">
            <a:xfrm>
              <a:off x="6789" y="3901"/>
              <a:ext cx="10" cy="8"/>
            </a:xfrm>
            <a:custGeom>
              <a:avLst/>
              <a:gdLst>
                <a:gd name="T0" fmla="*/ 0 w 41"/>
                <a:gd name="T1" fmla="*/ 0 h 30"/>
                <a:gd name="T2" fmla="*/ 0 w 41"/>
                <a:gd name="T3" fmla="*/ 0 h 30"/>
                <a:gd name="T4" fmla="*/ 0 w 41"/>
                <a:gd name="T5" fmla="*/ 0 h 30"/>
                <a:gd name="T6" fmla="*/ 0 w 41"/>
                <a:gd name="T7" fmla="*/ 0 h 30"/>
                <a:gd name="T8" fmla="*/ 0 w 41"/>
                <a:gd name="T9" fmla="*/ 0 h 30"/>
                <a:gd name="T10" fmla="*/ 0 w 41"/>
                <a:gd name="T11" fmla="*/ 0 h 30"/>
                <a:gd name="T12" fmla="*/ 0 w 41"/>
                <a:gd name="T13" fmla="*/ 0 h 30"/>
                <a:gd name="T14" fmla="*/ 0 w 41"/>
                <a:gd name="T15" fmla="*/ 0 h 30"/>
                <a:gd name="T16" fmla="*/ 0 w 41"/>
                <a:gd name="T17" fmla="*/ 0 h 30"/>
                <a:gd name="T18" fmla="*/ 0 w 41"/>
                <a:gd name="T19" fmla="*/ 0 h 30"/>
                <a:gd name="T20" fmla="*/ 0 w 41"/>
                <a:gd name="T21" fmla="*/ 0 h 30"/>
                <a:gd name="T22" fmla="*/ 0 w 41"/>
                <a:gd name="T23" fmla="*/ 0 h 30"/>
                <a:gd name="T24" fmla="*/ 0 w 41"/>
                <a:gd name="T25" fmla="*/ 0 h 30"/>
                <a:gd name="T26" fmla="*/ 0 w 41"/>
                <a:gd name="T27" fmla="*/ 0 h 30"/>
                <a:gd name="T28" fmla="*/ 0 w 41"/>
                <a:gd name="T29" fmla="*/ 0 h 30"/>
                <a:gd name="T30" fmla="*/ 0 w 41"/>
                <a:gd name="T31" fmla="*/ 0 h 30"/>
                <a:gd name="T32" fmla="*/ 0 w 41"/>
                <a:gd name="T33" fmla="*/ 0 h 30"/>
                <a:gd name="T34" fmla="*/ 0 w 41"/>
                <a:gd name="T35" fmla="*/ 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0"/>
                <a:gd name="T56" fmla="*/ 41 w 41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0">
                  <a:moveTo>
                    <a:pt x="2" y="0"/>
                  </a:moveTo>
                  <a:lnTo>
                    <a:pt x="9" y="2"/>
                  </a:lnTo>
                  <a:lnTo>
                    <a:pt x="15" y="4"/>
                  </a:lnTo>
                  <a:lnTo>
                    <a:pt x="21" y="5"/>
                  </a:lnTo>
                  <a:lnTo>
                    <a:pt x="26" y="8"/>
                  </a:lnTo>
                  <a:lnTo>
                    <a:pt x="31" y="9"/>
                  </a:lnTo>
                  <a:lnTo>
                    <a:pt x="34" y="13"/>
                  </a:lnTo>
                  <a:lnTo>
                    <a:pt x="38" y="18"/>
                  </a:lnTo>
                  <a:lnTo>
                    <a:pt x="41" y="26"/>
                  </a:lnTo>
                  <a:lnTo>
                    <a:pt x="34" y="29"/>
                  </a:lnTo>
                  <a:lnTo>
                    <a:pt x="28" y="30"/>
                  </a:lnTo>
                  <a:lnTo>
                    <a:pt x="21" y="29"/>
                  </a:lnTo>
                  <a:lnTo>
                    <a:pt x="15" y="25"/>
                  </a:lnTo>
                  <a:lnTo>
                    <a:pt x="9" y="18"/>
                  </a:lnTo>
                  <a:lnTo>
                    <a:pt x="4" y="12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1" name="Freeform 477"/>
            <p:cNvSpPr>
              <a:spLocks/>
            </p:cNvSpPr>
            <p:nvPr/>
          </p:nvSpPr>
          <p:spPr bwMode="auto">
            <a:xfrm>
              <a:off x="6564" y="3915"/>
              <a:ext cx="81" cy="13"/>
            </a:xfrm>
            <a:custGeom>
              <a:avLst/>
              <a:gdLst>
                <a:gd name="T0" fmla="*/ 0 w 325"/>
                <a:gd name="T1" fmla="*/ 0 h 53"/>
                <a:gd name="T2" fmla="*/ 0 w 325"/>
                <a:gd name="T3" fmla="*/ 0 h 53"/>
                <a:gd name="T4" fmla="*/ 0 w 325"/>
                <a:gd name="T5" fmla="*/ 0 h 53"/>
                <a:gd name="T6" fmla="*/ 0 w 325"/>
                <a:gd name="T7" fmla="*/ 0 h 53"/>
                <a:gd name="T8" fmla="*/ 0 w 325"/>
                <a:gd name="T9" fmla="*/ 0 h 53"/>
                <a:gd name="T10" fmla="*/ 0 w 325"/>
                <a:gd name="T11" fmla="*/ 0 h 53"/>
                <a:gd name="T12" fmla="*/ 0 w 325"/>
                <a:gd name="T13" fmla="*/ 0 h 53"/>
                <a:gd name="T14" fmla="*/ 0 w 325"/>
                <a:gd name="T15" fmla="*/ 0 h 53"/>
                <a:gd name="T16" fmla="*/ 0 w 325"/>
                <a:gd name="T17" fmla="*/ 0 h 53"/>
                <a:gd name="T18" fmla="*/ 0 w 325"/>
                <a:gd name="T19" fmla="*/ 0 h 53"/>
                <a:gd name="T20" fmla="*/ 0 w 325"/>
                <a:gd name="T21" fmla="*/ 0 h 53"/>
                <a:gd name="T22" fmla="*/ 0 w 325"/>
                <a:gd name="T23" fmla="*/ 0 h 53"/>
                <a:gd name="T24" fmla="*/ 0 w 325"/>
                <a:gd name="T25" fmla="*/ 0 h 53"/>
                <a:gd name="T26" fmla="*/ 0 w 325"/>
                <a:gd name="T27" fmla="*/ 0 h 53"/>
                <a:gd name="T28" fmla="*/ 0 w 325"/>
                <a:gd name="T29" fmla="*/ 0 h 53"/>
                <a:gd name="T30" fmla="*/ 0 w 325"/>
                <a:gd name="T31" fmla="*/ 0 h 53"/>
                <a:gd name="T32" fmla="*/ 0 w 325"/>
                <a:gd name="T33" fmla="*/ 0 h 53"/>
                <a:gd name="T34" fmla="*/ 0 w 325"/>
                <a:gd name="T35" fmla="*/ 0 h 53"/>
                <a:gd name="T36" fmla="*/ 0 w 325"/>
                <a:gd name="T37" fmla="*/ 0 h 53"/>
                <a:gd name="T38" fmla="*/ 0 w 325"/>
                <a:gd name="T39" fmla="*/ 0 h 53"/>
                <a:gd name="T40" fmla="*/ 0 w 325"/>
                <a:gd name="T41" fmla="*/ 0 h 53"/>
                <a:gd name="T42" fmla="*/ 0 w 325"/>
                <a:gd name="T43" fmla="*/ 0 h 53"/>
                <a:gd name="T44" fmla="*/ 0 w 325"/>
                <a:gd name="T45" fmla="*/ 0 h 53"/>
                <a:gd name="T46" fmla="*/ 0 w 325"/>
                <a:gd name="T47" fmla="*/ 0 h 53"/>
                <a:gd name="T48" fmla="*/ 0 w 325"/>
                <a:gd name="T49" fmla="*/ 0 h 53"/>
                <a:gd name="T50" fmla="*/ 0 w 325"/>
                <a:gd name="T51" fmla="*/ 0 h 53"/>
                <a:gd name="T52" fmla="*/ 0 w 325"/>
                <a:gd name="T53" fmla="*/ 0 h 53"/>
                <a:gd name="T54" fmla="*/ 0 w 325"/>
                <a:gd name="T55" fmla="*/ 0 h 53"/>
                <a:gd name="T56" fmla="*/ 0 w 325"/>
                <a:gd name="T57" fmla="*/ 0 h 53"/>
                <a:gd name="T58" fmla="*/ 0 w 325"/>
                <a:gd name="T59" fmla="*/ 0 h 53"/>
                <a:gd name="T60" fmla="*/ 0 w 325"/>
                <a:gd name="T61" fmla="*/ 0 h 53"/>
                <a:gd name="T62" fmla="*/ 0 w 325"/>
                <a:gd name="T63" fmla="*/ 0 h 53"/>
                <a:gd name="T64" fmla="*/ 0 w 325"/>
                <a:gd name="T65" fmla="*/ 0 h 53"/>
                <a:gd name="T66" fmla="*/ 0 w 325"/>
                <a:gd name="T67" fmla="*/ 0 h 53"/>
                <a:gd name="T68" fmla="*/ 0 w 325"/>
                <a:gd name="T69" fmla="*/ 0 h 53"/>
                <a:gd name="T70" fmla="*/ 0 w 325"/>
                <a:gd name="T71" fmla="*/ 0 h 53"/>
                <a:gd name="T72" fmla="*/ 0 w 325"/>
                <a:gd name="T73" fmla="*/ 0 h 53"/>
                <a:gd name="T74" fmla="*/ 0 w 325"/>
                <a:gd name="T75" fmla="*/ 0 h 53"/>
                <a:gd name="T76" fmla="*/ 0 w 325"/>
                <a:gd name="T77" fmla="*/ 0 h 53"/>
                <a:gd name="T78" fmla="*/ 0 w 325"/>
                <a:gd name="T79" fmla="*/ 0 h 53"/>
                <a:gd name="T80" fmla="*/ 0 w 325"/>
                <a:gd name="T81" fmla="*/ 0 h 53"/>
                <a:gd name="T82" fmla="*/ 0 w 325"/>
                <a:gd name="T83" fmla="*/ 0 h 53"/>
                <a:gd name="T84" fmla="*/ 0 w 325"/>
                <a:gd name="T85" fmla="*/ 0 h 53"/>
                <a:gd name="T86" fmla="*/ 0 w 325"/>
                <a:gd name="T87" fmla="*/ 0 h 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5"/>
                <a:gd name="T133" fmla="*/ 0 h 53"/>
                <a:gd name="T134" fmla="*/ 325 w 325"/>
                <a:gd name="T135" fmla="*/ 53 h 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5" h="53">
                  <a:moveTo>
                    <a:pt x="5" y="0"/>
                  </a:moveTo>
                  <a:lnTo>
                    <a:pt x="24" y="0"/>
                  </a:lnTo>
                  <a:lnTo>
                    <a:pt x="44" y="1"/>
                  </a:lnTo>
                  <a:lnTo>
                    <a:pt x="64" y="3"/>
                  </a:lnTo>
                  <a:lnTo>
                    <a:pt x="84" y="4"/>
                  </a:lnTo>
                  <a:lnTo>
                    <a:pt x="105" y="5"/>
                  </a:lnTo>
                  <a:lnTo>
                    <a:pt x="124" y="7"/>
                  </a:lnTo>
                  <a:lnTo>
                    <a:pt x="143" y="8"/>
                  </a:lnTo>
                  <a:lnTo>
                    <a:pt x="165" y="10"/>
                  </a:lnTo>
                  <a:lnTo>
                    <a:pt x="183" y="11"/>
                  </a:lnTo>
                  <a:lnTo>
                    <a:pt x="202" y="13"/>
                  </a:lnTo>
                  <a:lnTo>
                    <a:pt x="223" y="16"/>
                  </a:lnTo>
                  <a:lnTo>
                    <a:pt x="242" y="18"/>
                  </a:lnTo>
                  <a:lnTo>
                    <a:pt x="261" y="21"/>
                  </a:lnTo>
                  <a:lnTo>
                    <a:pt x="282" y="24"/>
                  </a:lnTo>
                  <a:lnTo>
                    <a:pt x="301" y="27"/>
                  </a:lnTo>
                  <a:lnTo>
                    <a:pt x="320" y="30"/>
                  </a:lnTo>
                  <a:lnTo>
                    <a:pt x="325" y="34"/>
                  </a:lnTo>
                  <a:lnTo>
                    <a:pt x="325" y="39"/>
                  </a:lnTo>
                  <a:lnTo>
                    <a:pt x="323" y="46"/>
                  </a:lnTo>
                  <a:lnTo>
                    <a:pt x="323" y="53"/>
                  </a:lnTo>
                  <a:lnTo>
                    <a:pt x="304" y="50"/>
                  </a:lnTo>
                  <a:lnTo>
                    <a:pt x="285" y="49"/>
                  </a:lnTo>
                  <a:lnTo>
                    <a:pt x="267" y="47"/>
                  </a:lnTo>
                  <a:lnTo>
                    <a:pt x="249" y="46"/>
                  </a:lnTo>
                  <a:lnTo>
                    <a:pt x="230" y="44"/>
                  </a:lnTo>
                  <a:lnTo>
                    <a:pt x="212" y="43"/>
                  </a:lnTo>
                  <a:lnTo>
                    <a:pt x="191" y="40"/>
                  </a:lnTo>
                  <a:lnTo>
                    <a:pt x="173" y="39"/>
                  </a:lnTo>
                  <a:lnTo>
                    <a:pt x="154" y="38"/>
                  </a:lnTo>
                  <a:lnTo>
                    <a:pt x="133" y="36"/>
                  </a:lnTo>
                  <a:lnTo>
                    <a:pt x="115" y="34"/>
                  </a:lnTo>
                  <a:lnTo>
                    <a:pt x="96" y="32"/>
                  </a:lnTo>
                  <a:lnTo>
                    <a:pt x="78" y="29"/>
                  </a:lnTo>
                  <a:lnTo>
                    <a:pt x="61" y="26"/>
                  </a:lnTo>
                  <a:lnTo>
                    <a:pt x="44" y="23"/>
                  </a:lnTo>
                  <a:lnTo>
                    <a:pt x="27" y="20"/>
                  </a:lnTo>
                  <a:lnTo>
                    <a:pt x="21" y="18"/>
                  </a:lnTo>
                  <a:lnTo>
                    <a:pt x="15" y="17"/>
                  </a:lnTo>
                  <a:lnTo>
                    <a:pt x="7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2" name="Freeform 478"/>
            <p:cNvSpPr>
              <a:spLocks/>
            </p:cNvSpPr>
            <p:nvPr/>
          </p:nvSpPr>
          <p:spPr bwMode="auto">
            <a:xfrm>
              <a:off x="6853" y="3919"/>
              <a:ext cx="57" cy="45"/>
            </a:xfrm>
            <a:custGeom>
              <a:avLst/>
              <a:gdLst>
                <a:gd name="T0" fmla="*/ 0 w 229"/>
                <a:gd name="T1" fmla="*/ 0 h 178"/>
                <a:gd name="T2" fmla="*/ 0 w 229"/>
                <a:gd name="T3" fmla="*/ 0 h 178"/>
                <a:gd name="T4" fmla="*/ 0 w 229"/>
                <a:gd name="T5" fmla="*/ 0 h 178"/>
                <a:gd name="T6" fmla="*/ 0 w 229"/>
                <a:gd name="T7" fmla="*/ 0 h 178"/>
                <a:gd name="T8" fmla="*/ 0 w 229"/>
                <a:gd name="T9" fmla="*/ 0 h 178"/>
                <a:gd name="T10" fmla="*/ 0 w 229"/>
                <a:gd name="T11" fmla="*/ 0 h 178"/>
                <a:gd name="T12" fmla="*/ 0 w 229"/>
                <a:gd name="T13" fmla="*/ 0 h 178"/>
                <a:gd name="T14" fmla="*/ 0 w 229"/>
                <a:gd name="T15" fmla="*/ 0 h 178"/>
                <a:gd name="T16" fmla="*/ 0 w 229"/>
                <a:gd name="T17" fmla="*/ 0 h 178"/>
                <a:gd name="T18" fmla="*/ 0 w 229"/>
                <a:gd name="T19" fmla="*/ 0 h 178"/>
                <a:gd name="T20" fmla="*/ 0 w 229"/>
                <a:gd name="T21" fmla="*/ 0 h 178"/>
                <a:gd name="T22" fmla="*/ 0 w 229"/>
                <a:gd name="T23" fmla="*/ 0 h 178"/>
                <a:gd name="T24" fmla="*/ 0 w 229"/>
                <a:gd name="T25" fmla="*/ 0 h 178"/>
                <a:gd name="T26" fmla="*/ 0 w 229"/>
                <a:gd name="T27" fmla="*/ 0 h 178"/>
                <a:gd name="T28" fmla="*/ 0 w 229"/>
                <a:gd name="T29" fmla="*/ 0 h 178"/>
                <a:gd name="T30" fmla="*/ 0 w 229"/>
                <a:gd name="T31" fmla="*/ 0 h 178"/>
                <a:gd name="T32" fmla="*/ 0 w 229"/>
                <a:gd name="T33" fmla="*/ 0 h 178"/>
                <a:gd name="T34" fmla="*/ 0 w 229"/>
                <a:gd name="T35" fmla="*/ 0 h 178"/>
                <a:gd name="T36" fmla="*/ 0 w 229"/>
                <a:gd name="T37" fmla="*/ 0 h 178"/>
                <a:gd name="T38" fmla="*/ 0 w 229"/>
                <a:gd name="T39" fmla="*/ 0 h 178"/>
                <a:gd name="T40" fmla="*/ 0 w 229"/>
                <a:gd name="T41" fmla="*/ 0 h 178"/>
                <a:gd name="T42" fmla="*/ 0 w 229"/>
                <a:gd name="T43" fmla="*/ 0 h 178"/>
                <a:gd name="T44" fmla="*/ 0 w 229"/>
                <a:gd name="T45" fmla="*/ 0 h 178"/>
                <a:gd name="T46" fmla="*/ 0 w 229"/>
                <a:gd name="T47" fmla="*/ 0 h 178"/>
                <a:gd name="T48" fmla="*/ 0 w 229"/>
                <a:gd name="T49" fmla="*/ 0 h 178"/>
                <a:gd name="T50" fmla="*/ 0 w 229"/>
                <a:gd name="T51" fmla="*/ 0 h 178"/>
                <a:gd name="T52" fmla="*/ 0 w 229"/>
                <a:gd name="T53" fmla="*/ 0 h 178"/>
                <a:gd name="T54" fmla="*/ 0 w 229"/>
                <a:gd name="T55" fmla="*/ 0 h 178"/>
                <a:gd name="T56" fmla="*/ 0 w 229"/>
                <a:gd name="T57" fmla="*/ 0 h 178"/>
                <a:gd name="T58" fmla="*/ 0 w 229"/>
                <a:gd name="T59" fmla="*/ 0 h 178"/>
                <a:gd name="T60" fmla="*/ 0 w 229"/>
                <a:gd name="T61" fmla="*/ 0 h 178"/>
                <a:gd name="T62" fmla="*/ 0 w 229"/>
                <a:gd name="T63" fmla="*/ 0 h 178"/>
                <a:gd name="T64" fmla="*/ 0 w 229"/>
                <a:gd name="T65" fmla="*/ 0 h 178"/>
                <a:gd name="T66" fmla="*/ 0 w 229"/>
                <a:gd name="T67" fmla="*/ 0 h 178"/>
                <a:gd name="T68" fmla="*/ 0 w 229"/>
                <a:gd name="T69" fmla="*/ 0 h 178"/>
                <a:gd name="T70" fmla="*/ 0 w 229"/>
                <a:gd name="T71" fmla="*/ 0 h 178"/>
                <a:gd name="T72" fmla="*/ 0 w 229"/>
                <a:gd name="T73" fmla="*/ 0 h 178"/>
                <a:gd name="T74" fmla="*/ 0 w 229"/>
                <a:gd name="T75" fmla="*/ 0 h 178"/>
                <a:gd name="T76" fmla="*/ 0 w 229"/>
                <a:gd name="T77" fmla="*/ 0 h 178"/>
                <a:gd name="T78" fmla="*/ 0 w 229"/>
                <a:gd name="T79" fmla="*/ 0 h 178"/>
                <a:gd name="T80" fmla="*/ 0 w 229"/>
                <a:gd name="T81" fmla="*/ 0 h 178"/>
                <a:gd name="T82" fmla="*/ 0 w 229"/>
                <a:gd name="T83" fmla="*/ 0 h 178"/>
                <a:gd name="T84" fmla="*/ 0 w 229"/>
                <a:gd name="T85" fmla="*/ 0 h 178"/>
                <a:gd name="T86" fmla="*/ 0 w 229"/>
                <a:gd name="T87" fmla="*/ 0 h 178"/>
                <a:gd name="T88" fmla="*/ 0 w 229"/>
                <a:gd name="T89" fmla="*/ 0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9"/>
                <a:gd name="T136" fmla="*/ 0 h 178"/>
                <a:gd name="T137" fmla="*/ 229 w 229"/>
                <a:gd name="T138" fmla="*/ 178 h 1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9" h="178">
                  <a:moveTo>
                    <a:pt x="176" y="0"/>
                  </a:moveTo>
                  <a:lnTo>
                    <a:pt x="189" y="3"/>
                  </a:lnTo>
                  <a:lnTo>
                    <a:pt x="200" y="9"/>
                  </a:lnTo>
                  <a:lnTo>
                    <a:pt x="210" y="16"/>
                  </a:lnTo>
                  <a:lnTo>
                    <a:pt x="217" y="26"/>
                  </a:lnTo>
                  <a:lnTo>
                    <a:pt x="222" y="34"/>
                  </a:lnTo>
                  <a:lnTo>
                    <a:pt x="226" y="46"/>
                  </a:lnTo>
                  <a:lnTo>
                    <a:pt x="229" y="58"/>
                  </a:lnTo>
                  <a:lnTo>
                    <a:pt x="229" y="71"/>
                  </a:lnTo>
                  <a:lnTo>
                    <a:pt x="228" y="83"/>
                  </a:lnTo>
                  <a:lnTo>
                    <a:pt x="225" y="95"/>
                  </a:lnTo>
                  <a:lnTo>
                    <a:pt x="220" y="107"/>
                  </a:lnTo>
                  <a:lnTo>
                    <a:pt x="217" y="120"/>
                  </a:lnTo>
                  <a:lnTo>
                    <a:pt x="211" y="131"/>
                  </a:lnTo>
                  <a:lnTo>
                    <a:pt x="205" y="143"/>
                  </a:lnTo>
                  <a:lnTo>
                    <a:pt x="196" y="152"/>
                  </a:lnTo>
                  <a:lnTo>
                    <a:pt x="189" y="162"/>
                  </a:lnTo>
                  <a:lnTo>
                    <a:pt x="189" y="156"/>
                  </a:lnTo>
                  <a:lnTo>
                    <a:pt x="191" y="148"/>
                  </a:lnTo>
                  <a:lnTo>
                    <a:pt x="193" y="140"/>
                  </a:lnTo>
                  <a:lnTo>
                    <a:pt x="194" y="133"/>
                  </a:lnTo>
                  <a:lnTo>
                    <a:pt x="195" y="124"/>
                  </a:lnTo>
                  <a:lnTo>
                    <a:pt x="196" y="116"/>
                  </a:lnTo>
                  <a:lnTo>
                    <a:pt x="198" y="108"/>
                  </a:lnTo>
                  <a:lnTo>
                    <a:pt x="200" y="103"/>
                  </a:lnTo>
                  <a:lnTo>
                    <a:pt x="199" y="95"/>
                  </a:lnTo>
                  <a:lnTo>
                    <a:pt x="199" y="92"/>
                  </a:lnTo>
                  <a:lnTo>
                    <a:pt x="198" y="89"/>
                  </a:lnTo>
                  <a:lnTo>
                    <a:pt x="198" y="90"/>
                  </a:lnTo>
                  <a:lnTo>
                    <a:pt x="194" y="91"/>
                  </a:lnTo>
                  <a:lnTo>
                    <a:pt x="193" y="96"/>
                  </a:lnTo>
                  <a:lnTo>
                    <a:pt x="188" y="104"/>
                  </a:lnTo>
                  <a:lnTo>
                    <a:pt x="184" y="117"/>
                  </a:lnTo>
                  <a:lnTo>
                    <a:pt x="177" y="124"/>
                  </a:lnTo>
                  <a:lnTo>
                    <a:pt x="170" y="132"/>
                  </a:lnTo>
                  <a:lnTo>
                    <a:pt x="164" y="138"/>
                  </a:lnTo>
                  <a:lnTo>
                    <a:pt x="159" y="146"/>
                  </a:lnTo>
                  <a:lnTo>
                    <a:pt x="153" y="152"/>
                  </a:lnTo>
                  <a:lnTo>
                    <a:pt x="147" y="159"/>
                  </a:lnTo>
                  <a:lnTo>
                    <a:pt x="140" y="164"/>
                  </a:lnTo>
                  <a:lnTo>
                    <a:pt x="132" y="170"/>
                  </a:lnTo>
                  <a:lnTo>
                    <a:pt x="135" y="159"/>
                  </a:lnTo>
                  <a:lnTo>
                    <a:pt x="140" y="149"/>
                  </a:lnTo>
                  <a:lnTo>
                    <a:pt x="143" y="138"/>
                  </a:lnTo>
                  <a:lnTo>
                    <a:pt x="148" y="129"/>
                  </a:lnTo>
                  <a:lnTo>
                    <a:pt x="149" y="123"/>
                  </a:lnTo>
                  <a:lnTo>
                    <a:pt x="152" y="118"/>
                  </a:lnTo>
                  <a:lnTo>
                    <a:pt x="154" y="112"/>
                  </a:lnTo>
                  <a:lnTo>
                    <a:pt x="157" y="107"/>
                  </a:lnTo>
                  <a:lnTo>
                    <a:pt x="158" y="102"/>
                  </a:lnTo>
                  <a:lnTo>
                    <a:pt x="159" y="96"/>
                  </a:lnTo>
                  <a:lnTo>
                    <a:pt x="159" y="91"/>
                  </a:lnTo>
                  <a:lnTo>
                    <a:pt x="160" y="85"/>
                  </a:lnTo>
                  <a:lnTo>
                    <a:pt x="152" y="87"/>
                  </a:lnTo>
                  <a:lnTo>
                    <a:pt x="147" y="92"/>
                  </a:lnTo>
                  <a:lnTo>
                    <a:pt x="140" y="96"/>
                  </a:lnTo>
                  <a:lnTo>
                    <a:pt x="135" y="103"/>
                  </a:lnTo>
                  <a:lnTo>
                    <a:pt x="131" y="107"/>
                  </a:lnTo>
                  <a:lnTo>
                    <a:pt x="128" y="113"/>
                  </a:lnTo>
                  <a:lnTo>
                    <a:pt x="125" y="120"/>
                  </a:lnTo>
                  <a:lnTo>
                    <a:pt x="122" y="127"/>
                  </a:lnTo>
                  <a:lnTo>
                    <a:pt x="117" y="134"/>
                  </a:lnTo>
                  <a:lnTo>
                    <a:pt x="113" y="142"/>
                  </a:lnTo>
                  <a:lnTo>
                    <a:pt x="108" y="147"/>
                  </a:lnTo>
                  <a:lnTo>
                    <a:pt x="105" y="156"/>
                  </a:lnTo>
                  <a:lnTo>
                    <a:pt x="100" y="161"/>
                  </a:lnTo>
                  <a:lnTo>
                    <a:pt x="95" y="167"/>
                  </a:lnTo>
                  <a:lnTo>
                    <a:pt x="89" y="173"/>
                  </a:lnTo>
                  <a:lnTo>
                    <a:pt x="82" y="178"/>
                  </a:lnTo>
                  <a:lnTo>
                    <a:pt x="81" y="172"/>
                  </a:lnTo>
                  <a:lnTo>
                    <a:pt x="83" y="165"/>
                  </a:lnTo>
                  <a:lnTo>
                    <a:pt x="86" y="158"/>
                  </a:lnTo>
                  <a:lnTo>
                    <a:pt x="89" y="152"/>
                  </a:lnTo>
                  <a:lnTo>
                    <a:pt x="92" y="145"/>
                  </a:lnTo>
                  <a:lnTo>
                    <a:pt x="95" y="137"/>
                  </a:lnTo>
                  <a:lnTo>
                    <a:pt x="99" y="131"/>
                  </a:lnTo>
                  <a:lnTo>
                    <a:pt x="102" y="124"/>
                  </a:lnTo>
                  <a:lnTo>
                    <a:pt x="105" y="118"/>
                  </a:lnTo>
                  <a:lnTo>
                    <a:pt x="108" y="111"/>
                  </a:lnTo>
                  <a:lnTo>
                    <a:pt x="110" y="105"/>
                  </a:lnTo>
                  <a:lnTo>
                    <a:pt x="111" y="100"/>
                  </a:lnTo>
                  <a:lnTo>
                    <a:pt x="110" y="94"/>
                  </a:lnTo>
                  <a:lnTo>
                    <a:pt x="108" y="92"/>
                  </a:lnTo>
                  <a:lnTo>
                    <a:pt x="104" y="87"/>
                  </a:lnTo>
                  <a:lnTo>
                    <a:pt x="100" y="85"/>
                  </a:lnTo>
                  <a:lnTo>
                    <a:pt x="89" y="94"/>
                  </a:lnTo>
                  <a:lnTo>
                    <a:pt x="81" y="104"/>
                  </a:lnTo>
                  <a:lnTo>
                    <a:pt x="78" y="109"/>
                  </a:lnTo>
                  <a:lnTo>
                    <a:pt x="75" y="114"/>
                  </a:lnTo>
                  <a:lnTo>
                    <a:pt x="72" y="121"/>
                  </a:lnTo>
                  <a:lnTo>
                    <a:pt x="70" y="126"/>
                  </a:lnTo>
                  <a:lnTo>
                    <a:pt x="66" y="133"/>
                  </a:lnTo>
                  <a:lnTo>
                    <a:pt x="65" y="138"/>
                  </a:lnTo>
                  <a:lnTo>
                    <a:pt x="63" y="145"/>
                  </a:lnTo>
                  <a:lnTo>
                    <a:pt x="60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3" y="167"/>
                  </a:lnTo>
                  <a:lnTo>
                    <a:pt x="51" y="175"/>
                  </a:lnTo>
                  <a:lnTo>
                    <a:pt x="45" y="175"/>
                  </a:lnTo>
                  <a:lnTo>
                    <a:pt x="40" y="175"/>
                  </a:lnTo>
                  <a:lnTo>
                    <a:pt x="33" y="175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9" y="156"/>
                  </a:lnTo>
                  <a:lnTo>
                    <a:pt x="42" y="146"/>
                  </a:lnTo>
                  <a:lnTo>
                    <a:pt x="45" y="136"/>
                  </a:lnTo>
                  <a:lnTo>
                    <a:pt x="46" y="126"/>
                  </a:lnTo>
                  <a:lnTo>
                    <a:pt x="47" y="117"/>
                  </a:lnTo>
                  <a:lnTo>
                    <a:pt x="46" y="108"/>
                  </a:lnTo>
                  <a:lnTo>
                    <a:pt x="46" y="99"/>
                  </a:lnTo>
                  <a:lnTo>
                    <a:pt x="43" y="90"/>
                  </a:lnTo>
                  <a:lnTo>
                    <a:pt x="40" y="81"/>
                  </a:lnTo>
                  <a:lnTo>
                    <a:pt x="35" y="71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7" y="51"/>
                  </a:lnTo>
                  <a:lnTo>
                    <a:pt x="8" y="43"/>
                  </a:lnTo>
                  <a:lnTo>
                    <a:pt x="0" y="40"/>
                  </a:lnTo>
                  <a:lnTo>
                    <a:pt x="10" y="34"/>
                  </a:lnTo>
                  <a:lnTo>
                    <a:pt x="20" y="31"/>
                  </a:lnTo>
                  <a:lnTo>
                    <a:pt x="31" y="29"/>
                  </a:lnTo>
                  <a:lnTo>
                    <a:pt x="42" y="26"/>
                  </a:lnTo>
                  <a:lnTo>
                    <a:pt x="53" y="23"/>
                  </a:lnTo>
                  <a:lnTo>
                    <a:pt x="64" y="20"/>
                  </a:lnTo>
                  <a:lnTo>
                    <a:pt x="75" y="19"/>
                  </a:lnTo>
                  <a:lnTo>
                    <a:pt x="87" y="18"/>
                  </a:lnTo>
                  <a:lnTo>
                    <a:pt x="98" y="15"/>
                  </a:lnTo>
                  <a:lnTo>
                    <a:pt x="108" y="14"/>
                  </a:lnTo>
                  <a:lnTo>
                    <a:pt x="119" y="11"/>
                  </a:lnTo>
                  <a:lnTo>
                    <a:pt x="131" y="10"/>
                  </a:lnTo>
                  <a:lnTo>
                    <a:pt x="142" y="7"/>
                  </a:lnTo>
                  <a:lnTo>
                    <a:pt x="153" y="5"/>
                  </a:lnTo>
                  <a:lnTo>
                    <a:pt x="164" y="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3" name="Freeform 479"/>
            <p:cNvSpPr>
              <a:spLocks/>
            </p:cNvSpPr>
            <p:nvPr/>
          </p:nvSpPr>
          <p:spPr bwMode="auto">
            <a:xfrm>
              <a:off x="6923" y="3919"/>
              <a:ext cx="53" cy="38"/>
            </a:xfrm>
            <a:custGeom>
              <a:avLst/>
              <a:gdLst>
                <a:gd name="T0" fmla="*/ 0 w 209"/>
                <a:gd name="T1" fmla="*/ 0 h 151"/>
                <a:gd name="T2" fmla="*/ 0 w 209"/>
                <a:gd name="T3" fmla="*/ 0 h 151"/>
                <a:gd name="T4" fmla="*/ 0 w 209"/>
                <a:gd name="T5" fmla="*/ 0 h 151"/>
                <a:gd name="T6" fmla="*/ 0 w 209"/>
                <a:gd name="T7" fmla="*/ 0 h 151"/>
                <a:gd name="T8" fmla="*/ 0 w 209"/>
                <a:gd name="T9" fmla="*/ 0 h 151"/>
                <a:gd name="T10" fmla="*/ 0 w 209"/>
                <a:gd name="T11" fmla="*/ 0 h 151"/>
                <a:gd name="T12" fmla="*/ 0 w 209"/>
                <a:gd name="T13" fmla="*/ 0 h 151"/>
                <a:gd name="T14" fmla="*/ 0 w 209"/>
                <a:gd name="T15" fmla="*/ 0 h 151"/>
                <a:gd name="T16" fmla="*/ 0 w 209"/>
                <a:gd name="T17" fmla="*/ 0 h 151"/>
                <a:gd name="T18" fmla="*/ 0 w 209"/>
                <a:gd name="T19" fmla="*/ 0 h 151"/>
                <a:gd name="T20" fmla="*/ 0 w 209"/>
                <a:gd name="T21" fmla="*/ 0 h 151"/>
                <a:gd name="T22" fmla="*/ 0 w 209"/>
                <a:gd name="T23" fmla="*/ 0 h 151"/>
                <a:gd name="T24" fmla="*/ 0 w 209"/>
                <a:gd name="T25" fmla="*/ 0 h 151"/>
                <a:gd name="T26" fmla="*/ 0 w 209"/>
                <a:gd name="T27" fmla="*/ 0 h 151"/>
                <a:gd name="T28" fmla="*/ 0 w 209"/>
                <a:gd name="T29" fmla="*/ 0 h 151"/>
                <a:gd name="T30" fmla="*/ 0 w 209"/>
                <a:gd name="T31" fmla="*/ 0 h 151"/>
                <a:gd name="T32" fmla="*/ 0 w 209"/>
                <a:gd name="T33" fmla="*/ 0 h 151"/>
                <a:gd name="T34" fmla="*/ 0 w 209"/>
                <a:gd name="T35" fmla="*/ 0 h 151"/>
                <a:gd name="T36" fmla="*/ 0 w 209"/>
                <a:gd name="T37" fmla="*/ 0 h 151"/>
                <a:gd name="T38" fmla="*/ 0 w 209"/>
                <a:gd name="T39" fmla="*/ 0 h 151"/>
                <a:gd name="T40" fmla="*/ 0 w 209"/>
                <a:gd name="T41" fmla="*/ 0 h 151"/>
                <a:gd name="T42" fmla="*/ 0 w 209"/>
                <a:gd name="T43" fmla="*/ 0 h 151"/>
                <a:gd name="T44" fmla="*/ 0 w 209"/>
                <a:gd name="T45" fmla="*/ 0 h 151"/>
                <a:gd name="T46" fmla="*/ 0 w 209"/>
                <a:gd name="T47" fmla="*/ 0 h 151"/>
                <a:gd name="T48" fmla="*/ 0 w 209"/>
                <a:gd name="T49" fmla="*/ 0 h 151"/>
                <a:gd name="T50" fmla="*/ 0 w 209"/>
                <a:gd name="T51" fmla="*/ 0 h 151"/>
                <a:gd name="T52" fmla="*/ 0 w 209"/>
                <a:gd name="T53" fmla="*/ 0 h 151"/>
                <a:gd name="T54" fmla="*/ 0 w 209"/>
                <a:gd name="T55" fmla="*/ 0 h 151"/>
                <a:gd name="T56" fmla="*/ 0 w 209"/>
                <a:gd name="T57" fmla="*/ 0 h 151"/>
                <a:gd name="T58" fmla="*/ 0 w 209"/>
                <a:gd name="T59" fmla="*/ 0 h 151"/>
                <a:gd name="T60" fmla="*/ 0 w 209"/>
                <a:gd name="T61" fmla="*/ 0 h 151"/>
                <a:gd name="T62" fmla="*/ 0 w 209"/>
                <a:gd name="T63" fmla="*/ 0 h 151"/>
                <a:gd name="T64" fmla="*/ 0 w 209"/>
                <a:gd name="T65" fmla="*/ 0 h 151"/>
                <a:gd name="T66" fmla="*/ 0 w 209"/>
                <a:gd name="T67" fmla="*/ 0 h 151"/>
                <a:gd name="T68" fmla="*/ 0 w 209"/>
                <a:gd name="T69" fmla="*/ 0 h 151"/>
                <a:gd name="T70" fmla="*/ 0 w 209"/>
                <a:gd name="T71" fmla="*/ 0 h 151"/>
                <a:gd name="T72" fmla="*/ 0 w 209"/>
                <a:gd name="T73" fmla="*/ 0 h 151"/>
                <a:gd name="T74" fmla="*/ 0 w 209"/>
                <a:gd name="T75" fmla="*/ 0 h 151"/>
                <a:gd name="T76" fmla="*/ 0 w 209"/>
                <a:gd name="T77" fmla="*/ 0 h 151"/>
                <a:gd name="T78" fmla="*/ 0 w 209"/>
                <a:gd name="T79" fmla="*/ 0 h 151"/>
                <a:gd name="T80" fmla="*/ 0 w 209"/>
                <a:gd name="T81" fmla="*/ 0 h 151"/>
                <a:gd name="T82" fmla="*/ 0 w 209"/>
                <a:gd name="T83" fmla="*/ 0 h 151"/>
                <a:gd name="T84" fmla="*/ 0 w 209"/>
                <a:gd name="T85" fmla="*/ 0 h 151"/>
                <a:gd name="T86" fmla="*/ 0 w 209"/>
                <a:gd name="T87" fmla="*/ 0 h 151"/>
                <a:gd name="T88" fmla="*/ 0 w 209"/>
                <a:gd name="T89" fmla="*/ 0 h 151"/>
                <a:gd name="T90" fmla="*/ 0 w 209"/>
                <a:gd name="T91" fmla="*/ 0 h 151"/>
                <a:gd name="T92" fmla="*/ 0 w 209"/>
                <a:gd name="T93" fmla="*/ 0 h 15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9"/>
                <a:gd name="T142" fmla="*/ 0 h 151"/>
                <a:gd name="T143" fmla="*/ 209 w 209"/>
                <a:gd name="T144" fmla="*/ 151 h 15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9" h="151">
                  <a:moveTo>
                    <a:pt x="185" y="1"/>
                  </a:moveTo>
                  <a:lnTo>
                    <a:pt x="191" y="0"/>
                  </a:lnTo>
                  <a:lnTo>
                    <a:pt x="195" y="0"/>
                  </a:lnTo>
                  <a:lnTo>
                    <a:pt x="198" y="2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4" y="14"/>
                  </a:lnTo>
                  <a:lnTo>
                    <a:pt x="204" y="19"/>
                  </a:lnTo>
                  <a:lnTo>
                    <a:pt x="206" y="25"/>
                  </a:lnTo>
                  <a:lnTo>
                    <a:pt x="204" y="30"/>
                  </a:lnTo>
                  <a:lnTo>
                    <a:pt x="203" y="37"/>
                  </a:lnTo>
                  <a:lnTo>
                    <a:pt x="203" y="42"/>
                  </a:lnTo>
                  <a:lnTo>
                    <a:pt x="203" y="48"/>
                  </a:lnTo>
                  <a:lnTo>
                    <a:pt x="203" y="53"/>
                  </a:lnTo>
                  <a:lnTo>
                    <a:pt x="203" y="59"/>
                  </a:lnTo>
                  <a:lnTo>
                    <a:pt x="203" y="64"/>
                  </a:lnTo>
                  <a:lnTo>
                    <a:pt x="204" y="69"/>
                  </a:lnTo>
                  <a:lnTo>
                    <a:pt x="192" y="67"/>
                  </a:lnTo>
                  <a:lnTo>
                    <a:pt x="184" y="67"/>
                  </a:lnTo>
                  <a:lnTo>
                    <a:pt x="174" y="67"/>
                  </a:lnTo>
                  <a:lnTo>
                    <a:pt x="167" y="70"/>
                  </a:lnTo>
                  <a:lnTo>
                    <a:pt x="159" y="72"/>
                  </a:lnTo>
                  <a:lnTo>
                    <a:pt x="153" y="77"/>
                  </a:lnTo>
                  <a:lnTo>
                    <a:pt x="147" y="83"/>
                  </a:lnTo>
                  <a:lnTo>
                    <a:pt x="142" y="91"/>
                  </a:lnTo>
                  <a:lnTo>
                    <a:pt x="149" y="91"/>
                  </a:lnTo>
                  <a:lnTo>
                    <a:pt x="156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79" y="90"/>
                  </a:lnTo>
                  <a:lnTo>
                    <a:pt x="189" y="88"/>
                  </a:lnTo>
                  <a:lnTo>
                    <a:pt x="196" y="87"/>
                  </a:lnTo>
                  <a:lnTo>
                    <a:pt x="204" y="86"/>
                  </a:lnTo>
                  <a:lnTo>
                    <a:pt x="206" y="94"/>
                  </a:lnTo>
                  <a:lnTo>
                    <a:pt x="207" y="101"/>
                  </a:lnTo>
                  <a:lnTo>
                    <a:pt x="208" y="108"/>
                  </a:lnTo>
                  <a:lnTo>
                    <a:pt x="209" y="115"/>
                  </a:lnTo>
                  <a:lnTo>
                    <a:pt x="201" y="115"/>
                  </a:lnTo>
                  <a:lnTo>
                    <a:pt x="191" y="115"/>
                  </a:lnTo>
                  <a:lnTo>
                    <a:pt x="183" y="115"/>
                  </a:lnTo>
                  <a:lnTo>
                    <a:pt x="175" y="118"/>
                  </a:lnTo>
                  <a:lnTo>
                    <a:pt x="166" y="119"/>
                  </a:lnTo>
                  <a:lnTo>
                    <a:pt x="157" y="121"/>
                  </a:lnTo>
                  <a:lnTo>
                    <a:pt x="149" y="122"/>
                  </a:lnTo>
                  <a:lnTo>
                    <a:pt x="143" y="125"/>
                  </a:lnTo>
                  <a:lnTo>
                    <a:pt x="133" y="125"/>
                  </a:lnTo>
                  <a:lnTo>
                    <a:pt x="126" y="127"/>
                  </a:lnTo>
                  <a:lnTo>
                    <a:pt x="119" y="130"/>
                  </a:lnTo>
                  <a:lnTo>
                    <a:pt x="112" y="132"/>
                  </a:lnTo>
                  <a:lnTo>
                    <a:pt x="106" y="133"/>
                  </a:lnTo>
                  <a:lnTo>
                    <a:pt x="98" y="134"/>
                  </a:lnTo>
                  <a:lnTo>
                    <a:pt x="94" y="135"/>
                  </a:lnTo>
                  <a:lnTo>
                    <a:pt x="89" y="136"/>
                  </a:lnTo>
                  <a:lnTo>
                    <a:pt x="80" y="138"/>
                  </a:lnTo>
                  <a:lnTo>
                    <a:pt x="72" y="143"/>
                  </a:lnTo>
                  <a:lnTo>
                    <a:pt x="63" y="146"/>
                  </a:lnTo>
                  <a:lnTo>
                    <a:pt x="55" y="148"/>
                  </a:lnTo>
                  <a:lnTo>
                    <a:pt x="47" y="149"/>
                  </a:lnTo>
                  <a:lnTo>
                    <a:pt x="39" y="151"/>
                  </a:lnTo>
                  <a:lnTo>
                    <a:pt x="32" y="151"/>
                  </a:lnTo>
                  <a:lnTo>
                    <a:pt x="26" y="151"/>
                  </a:lnTo>
                  <a:lnTo>
                    <a:pt x="19" y="148"/>
                  </a:lnTo>
                  <a:lnTo>
                    <a:pt x="14" y="146"/>
                  </a:lnTo>
                  <a:lnTo>
                    <a:pt x="8" y="141"/>
                  </a:lnTo>
                  <a:lnTo>
                    <a:pt x="6" y="136"/>
                  </a:lnTo>
                  <a:lnTo>
                    <a:pt x="3" y="130"/>
                  </a:lnTo>
                  <a:lnTo>
                    <a:pt x="2" y="122"/>
                  </a:lnTo>
                  <a:lnTo>
                    <a:pt x="2" y="112"/>
                  </a:lnTo>
                  <a:lnTo>
                    <a:pt x="6" y="103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1" y="61"/>
                  </a:lnTo>
                  <a:lnTo>
                    <a:pt x="6" y="53"/>
                  </a:lnTo>
                  <a:lnTo>
                    <a:pt x="12" y="45"/>
                  </a:lnTo>
                  <a:lnTo>
                    <a:pt x="20" y="40"/>
                  </a:lnTo>
                  <a:lnTo>
                    <a:pt x="29" y="35"/>
                  </a:lnTo>
                  <a:lnTo>
                    <a:pt x="41" y="32"/>
                  </a:lnTo>
                  <a:lnTo>
                    <a:pt x="53" y="30"/>
                  </a:lnTo>
                  <a:lnTo>
                    <a:pt x="65" y="28"/>
                  </a:lnTo>
                  <a:lnTo>
                    <a:pt x="78" y="25"/>
                  </a:lnTo>
                  <a:lnTo>
                    <a:pt x="91" y="24"/>
                  </a:lnTo>
                  <a:lnTo>
                    <a:pt x="103" y="21"/>
                  </a:lnTo>
                  <a:lnTo>
                    <a:pt x="116" y="20"/>
                  </a:lnTo>
                  <a:lnTo>
                    <a:pt x="129" y="16"/>
                  </a:lnTo>
                  <a:lnTo>
                    <a:pt x="139" y="13"/>
                  </a:lnTo>
                  <a:lnTo>
                    <a:pt x="144" y="12"/>
                  </a:lnTo>
                  <a:lnTo>
                    <a:pt x="151" y="11"/>
                  </a:lnTo>
                  <a:lnTo>
                    <a:pt x="156" y="10"/>
                  </a:lnTo>
                  <a:lnTo>
                    <a:pt x="162" y="7"/>
                  </a:lnTo>
                  <a:lnTo>
                    <a:pt x="167" y="5"/>
                  </a:lnTo>
                  <a:lnTo>
                    <a:pt x="172" y="3"/>
                  </a:lnTo>
                  <a:lnTo>
                    <a:pt x="178" y="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4" name="Freeform 480"/>
            <p:cNvSpPr>
              <a:spLocks/>
            </p:cNvSpPr>
            <p:nvPr/>
          </p:nvSpPr>
          <p:spPr bwMode="auto">
            <a:xfrm>
              <a:off x="7099" y="3923"/>
              <a:ext cx="63" cy="72"/>
            </a:xfrm>
            <a:custGeom>
              <a:avLst/>
              <a:gdLst>
                <a:gd name="T0" fmla="*/ 0 w 253"/>
                <a:gd name="T1" fmla="*/ 0 h 289"/>
                <a:gd name="T2" fmla="*/ 0 w 253"/>
                <a:gd name="T3" fmla="*/ 0 h 289"/>
                <a:gd name="T4" fmla="*/ 0 w 253"/>
                <a:gd name="T5" fmla="*/ 0 h 289"/>
                <a:gd name="T6" fmla="*/ 0 w 253"/>
                <a:gd name="T7" fmla="*/ 0 h 289"/>
                <a:gd name="T8" fmla="*/ 0 w 253"/>
                <a:gd name="T9" fmla="*/ 0 h 289"/>
                <a:gd name="T10" fmla="*/ 0 w 253"/>
                <a:gd name="T11" fmla="*/ 0 h 289"/>
                <a:gd name="T12" fmla="*/ 0 w 253"/>
                <a:gd name="T13" fmla="*/ 0 h 289"/>
                <a:gd name="T14" fmla="*/ 0 w 253"/>
                <a:gd name="T15" fmla="*/ 0 h 289"/>
                <a:gd name="T16" fmla="*/ 0 w 253"/>
                <a:gd name="T17" fmla="*/ 0 h 289"/>
                <a:gd name="T18" fmla="*/ 0 w 253"/>
                <a:gd name="T19" fmla="*/ 0 h 289"/>
                <a:gd name="T20" fmla="*/ 0 w 253"/>
                <a:gd name="T21" fmla="*/ 0 h 289"/>
                <a:gd name="T22" fmla="*/ 0 w 253"/>
                <a:gd name="T23" fmla="*/ 0 h 289"/>
                <a:gd name="T24" fmla="*/ 0 w 253"/>
                <a:gd name="T25" fmla="*/ 0 h 289"/>
                <a:gd name="T26" fmla="*/ 0 w 253"/>
                <a:gd name="T27" fmla="*/ 0 h 289"/>
                <a:gd name="T28" fmla="*/ 0 w 253"/>
                <a:gd name="T29" fmla="*/ 0 h 289"/>
                <a:gd name="T30" fmla="*/ 0 w 253"/>
                <a:gd name="T31" fmla="*/ 0 h 289"/>
                <a:gd name="T32" fmla="*/ 0 w 253"/>
                <a:gd name="T33" fmla="*/ 0 h 289"/>
                <a:gd name="T34" fmla="*/ 0 w 253"/>
                <a:gd name="T35" fmla="*/ 0 h 289"/>
                <a:gd name="T36" fmla="*/ 0 w 253"/>
                <a:gd name="T37" fmla="*/ 0 h 289"/>
                <a:gd name="T38" fmla="*/ 0 w 253"/>
                <a:gd name="T39" fmla="*/ 0 h 289"/>
                <a:gd name="T40" fmla="*/ 0 w 253"/>
                <a:gd name="T41" fmla="*/ 0 h 289"/>
                <a:gd name="T42" fmla="*/ 0 w 253"/>
                <a:gd name="T43" fmla="*/ 0 h 289"/>
                <a:gd name="T44" fmla="*/ 0 w 253"/>
                <a:gd name="T45" fmla="*/ 0 h 289"/>
                <a:gd name="T46" fmla="*/ 0 w 253"/>
                <a:gd name="T47" fmla="*/ 0 h 289"/>
                <a:gd name="T48" fmla="*/ 0 w 253"/>
                <a:gd name="T49" fmla="*/ 0 h 289"/>
                <a:gd name="T50" fmla="*/ 0 w 253"/>
                <a:gd name="T51" fmla="*/ 0 h 289"/>
                <a:gd name="T52" fmla="*/ 0 w 253"/>
                <a:gd name="T53" fmla="*/ 0 h 289"/>
                <a:gd name="T54" fmla="*/ 0 w 253"/>
                <a:gd name="T55" fmla="*/ 0 h 289"/>
                <a:gd name="T56" fmla="*/ 0 w 253"/>
                <a:gd name="T57" fmla="*/ 0 h 289"/>
                <a:gd name="T58" fmla="*/ 0 w 253"/>
                <a:gd name="T59" fmla="*/ 0 h 289"/>
                <a:gd name="T60" fmla="*/ 0 w 253"/>
                <a:gd name="T61" fmla="*/ 0 h 289"/>
                <a:gd name="T62" fmla="*/ 0 w 253"/>
                <a:gd name="T63" fmla="*/ 0 h 289"/>
                <a:gd name="T64" fmla="*/ 0 w 253"/>
                <a:gd name="T65" fmla="*/ 0 h 289"/>
                <a:gd name="T66" fmla="*/ 0 w 253"/>
                <a:gd name="T67" fmla="*/ 0 h 289"/>
                <a:gd name="T68" fmla="*/ 0 w 253"/>
                <a:gd name="T69" fmla="*/ 0 h 289"/>
                <a:gd name="T70" fmla="*/ 0 w 253"/>
                <a:gd name="T71" fmla="*/ 0 h 289"/>
                <a:gd name="T72" fmla="*/ 0 w 253"/>
                <a:gd name="T73" fmla="*/ 0 h 289"/>
                <a:gd name="T74" fmla="*/ 0 w 253"/>
                <a:gd name="T75" fmla="*/ 0 h 289"/>
                <a:gd name="T76" fmla="*/ 0 w 253"/>
                <a:gd name="T77" fmla="*/ 0 h 289"/>
                <a:gd name="T78" fmla="*/ 0 w 253"/>
                <a:gd name="T79" fmla="*/ 0 h 289"/>
                <a:gd name="T80" fmla="*/ 0 w 253"/>
                <a:gd name="T81" fmla="*/ 0 h 2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3"/>
                <a:gd name="T124" fmla="*/ 0 h 289"/>
                <a:gd name="T125" fmla="*/ 253 w 253"/>
                <a:gd name="T126" fmla="*/ 289 h 2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3" h="289">
                  <a:moveTo>
                    <a:pt x="252" y="142"/>
                  </a:moveTo>
                  <a:lnTo>
                    <a:pt x="250" y="152"/>
                  </a:lnTo>
                  <a:lnTo>
                    <a:pt x="249" y="162"/>
                  </a:lnTo>
                  <a:lnTo>
                    <a:pt x="247" y="171"/>
                  </a:lnTo>
                  <a:lnTo>
                    <a:pt x="246" y="181"/>
                  </a:lnTo>
                  <a:lnTo>
                    <a:pt x="243" y="188"/>
                  </a:lnTo>
                  <a:lnTo>
                    <a:pt x="241" y="197"/>
                  </a:lnTo>
                  <a:lnTo>
                    <a:pt x="237" y="205"/>
                  </a:lnTo>
                  <a:lnTo>
                    <a:pt x="233" y="214"/>
                  </a:lnTo>
                  <a:lnTo>
                    <a:pt x="229" y="221"/>
                  </a:lnTo>
                  <a:lnTo>
                    <a:pt x="224" y="227"/>
                  </a:lnTo>
                  <a:lnTo>
                    <a:pt x="220" y="235"/>
                  </a:lnTo>
                  <a:lnTo>
                    <a:pt x="215" y="241"/>
                  </a:lnTo>
                  <a:lnTo>
                    <a:pt x="209" y="246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1" y="263"/>
                  </a:lnTo>
                  <a:lnTo>
                    <a:pt x="178" y="270"/>
                  </a:lnTo>
                  <a:lnTo>
                    <a:pt x="165" y="278"/>
                  </a:lnTo>
                  <a:lnTo>
                    <a:pt x="152" y="282"/>
                  </a:lnTo>
                  <a:lnTo>
                    <a:pt x="140" y="286"/>
                  </a:lnTo>
                  <a:lnTo>
                    <a:pt x="125" y="289"/>
                  </a:lnTo>
                  <a:lnTo>
                    <a:pt x="111" y="289"/>
                  </a:lnTo>
                  <a:lnTo>
                    <a:pt x="97" y="288"/>
                  </a:lnTo>
                  <a:lnTo>
                    <a:pt x="84" y="285"/>
                  </a:lnTo>
                  <a:lnTo>
                    <a:pt x="70" y="280"/>
                  </a:lnTo>
                  <a:lnTo>
                    <a:pt x="59" y="273"/>
                  </a:lnTo>
                  <a:lnTo>
                    <a:pt x="46" y="266"/>
                  </a:lnTo>
                  <a:lnTo>
                    <a:pt x="36" y="257"/>
                  </a:lnTo>
                  <a:lnTo>
                    <a:pt x="26" y="244"/>
                  </a:lnTo>
                  <a:lnTo>
                    <a:pt x="18" y="231"/>
                  </a:lnTo>
                  <a:lnTo>
                    <a:pt x="12" y="216"/>
                  </a:lnTo>
                  <a:lnTo>
                    <a:pt x="7" y="200"/>
                  </a:lnTo>
                  <a:lnTo>
                    <a:pt x="3" y="185"/>
                  </a:lnTo>
                  <a:lnTo>
                    <a:pt x="1" y="170"/>
                  </a:lnTo>
                  <a:lnTo>
                    <a:pt x="0" y="155"/>
                  </a:lnTo>
                  <a:lnTo>
                    <a:pt x="1" y="140"/>
                  </a:lnTo>
                  <a:lnTo>
                    <a:pt x="1" y="125"/>
                  </a:lnTo>
                  <a:lnTo>
                    <a:pt x="3" y="110"/>
                  </a:lnTo>
                  <a:lnTo>
                    <a:pt x="7" y="96"/>
                  </a:lnTo>
                  <a:lnTo>
                    <a:pt x="12" y="83"/>
                  </a:lnTo>
                  <a:lnTo>
                    <a:pt x="17" y="69"/>
                  </a:lnTo>
                  <a:lnTo>
                    <a:pt x="24" y="57"/>
                  </a:lnTo>
                  <a:lnTo>
                    <a:pt x="31" y="46"/>
                  </a:lnTo>
                  <a:lnTo>
                    <a:pt x="41" y="37"/>
                  </a:lnTo>
                  <a:lnTo>
                    <a:pt x="50" y="27"/>
                  </a:lnTo>
                  <a:lnTo>
                    <a:pt x="62" y="20"/>
                  </a:lnTo>
                  <a:lnTo>
                    <a:pt x="76" y="15"/>
                  </a:lnTo>
                  <a:lnTo>
                    <a:pt x="91" y="12"/>
                  </a:lnTo>
                  <a:lnTo>
                    <a:pt x="105" y="6"/>
                  </a:lnTo>
                  <a:lnTo>
                    <a:pt x="119" y="5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55" y="0"/>
                  </a:lnTo>
                  <a:lnTo>
                    <a:pt x="166" y="0"/>
                  </a:lnTo>
                  <a:lnTo>
                    <a:pt x="176" y="1"/>
                  </a:lnTo>
                  <a:lnTo>
                    <a:pt x="185" y="3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09" y="9"/>
                  </a:lnTo>
                  <a:lnTo>
                    <a:pt x="215" y="13"/>
                  </a:lnTo>
                  <a:lnTo>
                    <a:pt x="220" y="15"/>
                  </a:lnTo>
                  <a:lnTo>
                    <a:pt x="226" y="20"/>
                  </a:lnTo>
                  <a:lnTo>
                    <a:pt x="231" y="26"/>
                  </a:lnTo>
                  <a:lnTo>
                    <a:pt x="236" y="31"/>
                  </a:lnTo>
                  <a:lnTo>
                    <a:pt x="238" y="37"/>
                  </a:lnTo>
                  <a:lnTo>
                    <a:pt x="242" y="42"/>
                  </a:lnTo>
                  <a:lnTo>
                    <a:pt x="244" y="49"/>
                  </a:lnTo>
                  <a:lnTo>
                    <a:pt x="247" y="56"/>
                  </a:lnTo>
                  <a:lnTo>
                    <a:pt x="248" y="62"/>
                  </a:lnTo>
                  <a:lnTo>
                    <a:pt x="249" y="69"/>
                  </a:lnTo>
                  <a:lnTo>
                    <a:pt x="250" y="76"/>
                  </a:lnTo>
                  <a:lnTo>
                    <a:pt x="252" y="83"/>
                  </a:lnTo>
                  <a:lnTo>
                    <a:pt x="252" y="90"/>
                  </a:lnTo>
                  <a:lnTo>
                    <a:pt x="252" y="98"/>
                  </a:lnTo>
                  <a:lnTo>
                    <a:pt x="252" y="105"/>
                  </a:lnTo>
                  <a:lnTo>
                    <a:pt x="253" y="112"/>
                  </a:lnTo>
                  <a:lnTo>
                    <a:pt x="252" y="120"/>
                  </a:lnTo>
                  <a:lnTo>
                    <a:pt x="252" y="128"/>
                  </a:lnTo>
                  <a:lnTo>
                    <a:pt x="252" y="134"/>
                  </a:lnTo>
                  <a:lnTo>
                    <a:pt x="25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5" name="Freeform 481"/>
            <p:cNvSpPr>
              <a:spLocks/>
            </p:cNvSpPr>
            <p:nvPr/>
          </p:nvSpPr>
          <p:spPr bwMode="auto">
            <a:xfrm>
              <a:off x="6512" y="3922"/>
              <a:ext cx="22" cy="21"/>
            </a:xfrm>
            <a:custGeom>
              <a:avLst/>
              <a:gdLst>
                <a:gd name="T0" fmla="*/ 0 w 91"/>
                <a:gd name="T1" fmla="*/ 0 h 83"/>
                <a:gd name="T2" fmla="*/ 0 w 91"/>
                <a:gd name="T3" fmla="*/ 0 h 83"/>
                <a:gd name="T4" fmla="*/ 0 w 91"/>
                <a:gd name="T5" fmla="*/ 0 h 83"/>
                <a:gd name="T6" fmla="*/ 0 w 91"/>
                <a:gd name="T7" fmla="*/ 0 h 83"/>
                <a:gd name="T8" fmla="*/ 0 w 91"/>
                <a:gd name="T9" fmla="*/ 0 h 83"/>
                <a:gd name="T10" fmla="*/ 0 w 91"/>
                <a:gd name="T11" fmla="*/ 0 h 83"/>
                <a:gd name="T12" fmla="*/ 0 w 91"/>
                <a:gd name="T13" fmla="*/ 0 h 83"/>
                <a:gd name="T14" fmla="*/ 0 w 91"/>
                <a:gd name="T15" fmla="*/ 0 h 83"/>
                <a:gd name="T16" fmla="*/ 0 w 91"/>
                <a:gd name="T17" fmla="*/ 0 h 83"/>
                <a:gd name="T18" fmla="*/ 0 w 91"/>
                <a:gd name="T19" fmla="*/ 0 h 83"/>
                <a:gd name="T20" fmla="*/ 0 w 91"/>
                <a:gd name="T21" fmla="*/ 0 h 83"/>
                <a:gd name="T22" fmla="*/ 0 w 91"/>
                <a:gd name="T23" fmla="*/ 0 h 83"/>
                <a:gd name="T24" fmla="*/ 0 w 91"/>
                <a:gd name="T25" fmla="*/ 0 h 83"/>
                <a:gd name="T26" fmla="*/ 0 w 91"/>
                <a:gd name="T27" fmla="*/ 0 h 83"/>
                <a:gd name="T28" fmla="*/ 0 w 91"/>
                <a:gd name="T29" fmla="*/ 0 h 83"/>
                <a:gd name="T30" fmla="*/ 0 w 91"/>
                <a:gd name="T31" fmla="*/ 0 h 83"/>
                <a:gd name="T32" fmla="*/ 0 w 91"/>
                <a:gd name="T33" fmla="*/ 0 h 83"/>
                <a:gd name="T34" fmla="*/ 0 w 91"/>
                <a:gd name="T35" fmla="*/ 0 h 83"/>
                <a:gd name="T36" fmla="*/ 0 w 91"/>
                <a:gd name="T37" fmla="*/ 0 h 83"/>
                <a:gd name="T38" fmla="*/ 0 w 91"/>
                <a:gd name="T39" fmla="*/ 0 h 83"/>
                <a:gd name="T40" fmla="*/ 0 w 91"/>
                <a:gd name="T41" fmla="*/ 0 h 83"/>
                <a:gd name="T42" fmla="*/ 0 w 91"/>
                <a:gd name="T43" fmla="*/ 0 h 83"/>
                <a:gd name="T44" fmla="*/ 0 w 91"/>
                <a:gd name="T45" fmla="*/ 0 h 83"/>
                <a:gd name="T46" fmla="*/ 0 w 91"/>
                <a:gd name="T47" fmla="*/ 0 h 83"/>
                <a:gd name="T48" fmla="*/ 0 w 91"/>
                <a:gd name="T49" fmla="*/ 0 h 83"/>
                <a:gd name="T50" fmla="*/ 0 w 91"/>
                <a:gd name="T51" fmla="*/ 0 h 83"/>
                <a:gd name="T52" fmla="*/ 0 w 91"/>
                <a:gd name="T53" fmla="*/ 0 h 83"/>
                <a:gd name="T54" fmla="*/ 0 w 91"/>
                <a:gd name="T55" fmla="*/ 0 h 83"/>
                <a:gd name="T56" fmla="*/ 0 w 91"/>
                <a:gd name="T57" fmla="*/ 0 h 83"/>
                <a:gd name="T58" fmla="*/ 0 w 91"/>
                <a:gd name="T59" fmla="*/ 0 h 83"/>
                <a:gd name="T60" fmla="*/ 0 w 91"/>
                <a:gd name="T61" fmla="*/ 0 h 83"/>
                <a:gd name="T62" fmla="*/ 0 w 91"/>
                <a:gd name="T63" fmla="*/ 0 h 83"/>
                <a:gd name="T64" fmla="*/ 0 w 91"/>
                <a:gd name="T65" fmla="*/ 0 h 83"/>
                <a:gd name="T66" fmla="*/ 0 w 91"/>
                <a:gd name="T67" fmla="*/ 0 h 83"/>
                <a:gd name="T68" fmla="*/ 0 w 91"/>
                <a:gd name="T69" fmla="*/ 0 h 83"/>
                <a:gd name="T70" fmla="*/ 0 w 91"/>
                <a:gd name="T71" fmla="*/ 0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83"/>
                <a:gd name="T110" fmla="*/ 91 w 91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83">
                  <a:moveTo>
                    <a:pt x="19" y="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60" y="6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82" y="21"/>
                  </a:lnTo>
                  <a:lnTo>
                    <a:pt x="86" y="28"/>
                  </a:lnTo>
                  <a:lnTo>
                    <a:pt x="88" y="34"/>
                  </a:lnTo>
                  <a:lnTo>
                    <a:pt x="89" y="41"/>
                  </a:lnTo>
                  <a:lnTo>
                    <a:pt x="91" y="49"/>
                  </a:lnTo>
                  <a:lnTo>
                    <a:pt x="87" y="56"/>
                  </a:lnTo>
                  <a:lnTo>
                    <a:pt x="84" y="62"/>
                  </a:lnTo>
                  <a:lnTo>
                    <a:pt x="77" y="70"/>
                  </a:lnTo>
                  <a:lnTo>
                    <a:pt x="69" y="77"/>
                  </a:lnTo>
                  <a:lnTo>
                    <a:pt x="59" y="81"/>
                  </a:lnTo>
                  <a:lnTo>
                    <a:pt x="51" y="83"/>
                  </a:lnTo>
                  <a:lnTo>
                    <a:pt x="42" y="83"/>
                  </a:lnTo>
                  <a:lnTo>
                    <a:pt x="36" y="82"/>
                  </a:lnTo>
                  <a:lnTo>
                    <a:pt x="28" y="79"/>
                  </a:lnTo>
                  <a:lnTo>
                    <a:pt x="23" y="75"/>
                  </a:lnTo>
                  <a:lnTo>
                    <a:pt x="16" y="72"/>
                  </a:lnTo>
                  <a:lnTo>
                    <a:pt x="13" y="68"/>
                  </a:lnTo>
                  <a:lnTo>
                    <a:pt x="15" y="64"/>
                  </a:lnTo>
                  <a:lnTo>
                    <a:pt x="16" y="61"/>
                  </a:lnTo>
                  <a:lnTo>
                    <a:pt x="7" y="57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1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1" y="6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6" name="Freeform 482"/>
            <p:cNvSpPr>
              <a:spLocks/>
            </p:cNvSpPr>
            <p:nvPr/>
          </p:nvSpPr>
          <p:spPr bwMode="auto">
            <a:xfrm>
              <a:off x="6517" y="3934"/>
              <a:ext cx="6" cy="5"/>
            </a:xfrm>
            <a:custGeom>
              <a:avLst/>
              <a:gdLst>
                <a:gd name="T0" fmla="*/ 0 w 27"/>
                <a:gd name="T1" fmla="*/ 0 h 19"/>
                <a:gd name="T2" fmla="*/ 0 w 27"/>
                <a:gd name="T3" fmla="*/ 0 h 19"/>
                <a:gd name="T4" fmla="*/ 0 w 27"/>
                <a:gd name="T5" fmla="*/ 0 h 19"/>
                <a:gd name="T6" fmla="*/ 0 w 27"/>
                <a:gd name="T7" fmla="*/ 0 h 19"/>
                <a:gd name="T8" fmla="*/ 0 w 27"/>
                <a:gd name="T9" fmla="*/ 0 h 19"/>
                <a:gd name="T10" fmla="*/ 0 w 27"/>
                <a:gd name="T11" fmla="*/ 0 h 19"/>
                <a:gd name="T12" fmla="*/ 0 w 27"/>
                <a:gd name="T13" fmla="*/ 0 h 19"/>
                <a:gd name="T14" fmla="*/ 0 w 27"/>
                <a:gd name="T15" fmla="*/ 0 h 19"/>
                <a:gd name="T16" fmla="*/ 0 w 27"/>
                <a:gd name="T17" fmla="*/ 0 h 19"/>
                <a:gd name="T18" fmla="*/ 0 w 27"/>
                <a:gd name="T19" fmla="*/ 0 h 19"/>
                <a:gd name="T20" fmla="*/ 0 w 27"/>
                <a:gd name="T21" fmla="*/ 0 h 19"/>
                <a:gd name="T22" fmla="*/ 0 w 27"/>
                <a:gd name="T23" fmla="*/ 0 h 19"/>
                <a:gd name="T24" fmla="*/ 0 w 27"/>
                <a:gd name="T25" fmla="*/ 0 h 19"/>
                <a:gd name="T26" fmla="*/ 0 w 27"/>
                <a:gd name="T27" fmla="*/ 0 h 19"/>
                <a:gd name="T28" fmla="*/ 0 w 27"/>
                <a:gd name="T29" fmla="*/ 0 h 19"/>
                <a:gd name="T30" fmla="*/ 0 w 2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19"/>
                <a:gd name="T50" fmla="*/ 27 w 2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19">
                  <a:moveTo>
                    <a:pt x="0" y="11"/>
                  </a:moveTo>
                  <a:lnTo>
                    <a:pt x="5" y="13"/>
                  </a:lnTo>
                  <a:lnTo>
                    <a:pt x="12" y="17"/>
                  </a:lnTo>
                  <a:lnTo>
                    <a:pt x="21" y="18"/>
                  </a:lnTo>
                  <a:lnTo>
                    <a:pt x="26" y="19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7" name="Freeform 483"/>
            <p:cNvSpPr>
              <a:spLocks/>
            </p:cNvSpPr>
            <p:nvPr/>
          </p:nvSpPr>
          <p:spPr bwMode="auto">
            <a:xfrm>
              <a:off x="7023" y="3924"/>
              <a:ext cx="66" cy="88"/>
            </a:xfrm>
            <a:custGeom>
              <a:avLst/>
              <a:gdLst>
                <a:gd name="T0" fmla="*/ 0 w 264"/>
                <a:gd name="T1" fmla="*/ 0 h 352"/>
                <a:gd name="T2" fmla="*/ 0 w 264"/>
                <a:gd name="T3" fmla="*/ 0 h 352"/>
                <a:gd name="T4" fmla="*/ 0 w 264"/>
                <a:gd name="T5" fmla="*/ 0 h 352"/>
                <a:gd name="T6" fmla="*/ 0 w 264"/>
                <a:gd name="T7" fmla="*/ 0 h 352"/>
                <a:gd name="T8" fmla="*/ 0 w 264"/>
                <a:gd name="T9" fmla="*/ 0 h 352"/>
                <a:gd name="T10" fmla="*/ 0 w 264"/>
                <a:gd name="T11" fmla="*/ 0 h 352"/>
                <a:gd name="T12" fmla="*/ 0 w 264"/>
                <a:gd name="T13" fmla="*/ 0 h 352"/>
                <a:gd name="T14" fmla="*/ 0 w 264"/>
                <a:gd name="T15" fmla="*/ 0 h 352"/>
                <a:gd name="T16" fmla="*/ 0 w 264"/>
                <a:gd name="T17" fmla="*/ 0 h 352"/>
                <a:gd name="T18" fmla="*/ 0 w 264"/>
                <a:gd name="T19" fmla="*/ 0 h 352"/>
                <a:gd name="T20" fmla="*/ 0 w 264"/>
                <a:gd name="T21" fmla="*/ 0 h 352"/>
                <a:gd name="T22" fmla="*/ 0 w 264"/>
                <a:gd name="T23" fmla="*/ 0 h 352"/>
                <a:gd name="T24" fmla="*/ 0 w 264"/>
                <a:gd name="T25" fmla="*/ 0 h 352"/>
                <a:gd name="T26" fmla="*/ 0 w 264"/>
                <a:gd name="T27" fmla="*/ 0 h 352"/>
                <a:gd name="T28" fmla="*/ 0 w 264"/>
                <a:gd name="T29" fmla="*/ 0 h 352"/>
                <a:gd name="T30" fmla="*/ 0 w 264"/>
                <a:gd name="T31" fmla="*/ 0 h 352"/>
                <a:gd name="T32" fmla="*/ 0 w 264"/>
                <a:gd name="T33" fmla="*/ 0 h 352"/>
                <a:gd name="T34" fmla="*/ 0 w 264"/>
                <a:gd name="T35" fmla="*/ 0 h 352"/>
                <a:gd name="T36" fmla="*/ 0 w 264"/>
                <a:gd name="T37" fmla="*/ 0 h 352"/>
                <a:gd name="T38" fmla="*/ 0 w 264"/>
                <a:gd name="T39" fmla="*/ 0 h 352"/>
                <a:gd name="T40" fmla="*/ 0 w 264"/>
                <a:gd name="T41" fmla="*/ 0 h 352"/>
                <a:gd name="T42" fmla="*/ 0 w 264"/>
                <a:gd name="T43" fmla="*/ 0 h 352"/>
                <a:gd name="T44" fmla="*/ 0 w 264"/>
                <a:gd name="T45" fmla="*/ 0 h 352"/>
                <a:gd name="T46" fmla="*/ 0 w 264"/>
                <a:gd name="T47" fmla="*/ 0 h 352"/>
                <a:gd name="T48" fmla="*/ 0 w 264"/>
                <a:gd name="T49" fmla="*/ 0 h 352"/>
                <a:gd name="T50" fmla="*/ 0 w 264"/>
                <a:gd name="T51" fmla="*/ 0 h 352"/>
                <a:gd name="T52" fmla="*/ 0 w 264"/>
                <a:gd name="T53" fmla="*/ 0 h 352"/>
                <a:gd name="T54" fmla="*/ 0 w 264"/>
                <a:gd name="T55" fmla="*/ 0 h 352"/>
                <a:gd name="T56" fmla="*/ 0 w 264"/>
                <a:gd name="T57" fmla="*/ 0 h 352"/>
                <a:gd name="T58" fmla="*/ 0 w 264"/>
                <a:gd name="T59" fmla="*/ 0 h 352"/>
                <a:gd name="T60" fmla="*/ 0 w 264"/>
                <a:gd name="T61" fmla="*/ 0 h 352"/>
                <a:gd name="T62" fmla="*/ 0 w 264"/>
                <a:gd name="T63" fmla="*/ 0 h 352"/>
                <a:gd name="T64" fmla="*/ 0 w 264"/>
                <a:gd name="T65" fmla="*/ 0 h 352"/>
                <a:gd name="T66" fmla="*/ 0 w 264"/>
                <a:gd name="T67" fmla="*/ 0 h 352"/>
                <a:gd name="T68" fmla="*/ 0 w 264"/>
                <a:gd name="T69" fmla="*/ 0 h 352"/>
                <a:gd name="T70" fmla="*/ 0 w 264"/>
                <a:gd name="T71" fmla="*/ 0 h 352"/>
                <a:gd name="T72" fmla="*/ 0 w 264"/>
                <a:gd name="T73" fmla="*/ 0 h 352"/>
                <a:gd name="T74" fmla="*/ 0 w 264"/>
                <a:gd name="T75" fmla="*/ 0 h 352"/>
                <a:gd name="T76" fmla="*/ 0 w 264"/>
                <a:gd name="T77" fmla="*/ 0 h 352"/>
                <a:gd name="T78" fmla="*/ 0 w 264"/>
                <a:gd name="T79" fmla="*/ 0 h 352"/>
                <a:gd name="T80" fmla="*/ 0 w 264"/>
                <a:gd name="T81" fmla="*/ 0 h 3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4"/>
                <a:gd name="T124" fmla="*/ 0 h 352"/>
                <a:gd name="T125" fmla="*/ 264 w 264"/>
                <a:gd name="T126" fmla="*/ 352 h 3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4" h="352">
                  <a:moveTo>
                    <a:pt x="167" y="1"/>
                  </a:moveTo>
                  <a:lnTo>
                    <a:pt x="176" y="2"/>
                  </a:lnTo>
                  <a:lnTo>
                    <a:pt x="187" y="6"/>
                  </a:lnTo>
                  <a:lnTo>
                    <a:pt x="196" y="8"/>
                  </a:lnTo>
                  <a:lnTo>
                    <a:pt x="204" y="12"/>
                  </a:lnTo>
                  <a:lnTo>
                    <a:pt x="210" y="15"/>
                  </a:lnTo>
                  <a:lnTo>
                    <a:pt x="218" y="22"/>
                  </a:lnTo>
                  <a:lnTo>
                    <a:pt x="225" y="26"/>
                  </a:lnTo>
                  <a:lnTo>
                    <a:pt x="233" y="33"/>
                  </a:lnTo>
                  <a:lnTo>
                    <a:pt x="237" y="39"/>
                  </a:lnTo>
                  <a:lnTo>
                    <a:pt x="243" y="46"/>
                  </a:lnTo>
                  <a:lnTo>
                    <a:pt x="246" y="53"/>
                  </a:lnTo>
                  <a:lnTo>
                    <a:pt x="251" y="61"/>
                  </a:lnTo>
                  <a:lnTo>
                    <a:pt x="253" y="68"/>
                  </a:lnTo>
                  <a:lnTo>
                    <a:pt x="257" y="77"/>
                  </a:lnTo>
                  <a:lnTo>
                    <a:pt x="258" y="86"/>
                  </a:lnTo>
                  <a:lnTo>
                    <a:pt x="262" y="95"/>
                  </a:lnTo>
                  <a:lnTo>
                    <a:pt x="263" y="106"/>
                  </a:lnTo>
                  <a:lnTo>
                    <a:pt x="264" y="120"/>
                  </a:lnTo>
                  <a:lnTo>
                    <a:pt x="264" y="135"/>
                  </a:lnTo>
                  <a:lnTo>
                    <a:pt x="264" y="149"/>
                  </a:lnTo>
                  <a:lnTo>
                    <a:pt x="262" y="164"/>
                  </a:lnTo>
                  <a:lnTo>
                    <a:pt x="261" y="179"/>
                  </a:lnTo>
                  <a:lnTo>
                    <a:pt x="258" y="193"/>
                  </a:lnTo>
                  <a:lnTo>
                    <a:pt x="257" y="208"/>
                  </a:lnTo>
                  <a:lnTo>
                    <a:pt x="252" y="222"/>
                  </a:lnTo>
                  <a:lnTo>
                    <a:pt x="247" y="235"/>
                  </a:lnTo>
                  <a:lnTo>
                    <a:pt x="244" y="249"/>
                  </a:lnTo>
                  <a:lnTo>
                    <a:pt x="239" y="263"/>
                  </a:lnTo>
                  <a:lnTo>
                    <a:pt x="233" y="275"/>
                  </a:lnTo>
                  <a:lnTo>
                    <a:pt x="228" y="287"/>
                  </a:lnTo>
                  <a:lnTo>
                    <a:pt x="222" y="299"/>
                  </a:lnTo>
                  <a:lnTo>
                    <a:pt x="217" y="311"/>
                  </a:lnTo>
                  <a:lnTo>
                    <a:pt x="204" y="325"/>
                  </a:lnTo>
                  <a:lnTo>
                    <a:pt x="190" y="335"/>
                  </a:lnTo>
                  <a:lnTo>
                    <a:pt x="175" y="343"/>
                  </a:lnTo>
                  <a:lnTo>
                    <a:pt x="159" y="350"/>
                  </a:lnTo>
                  <a:lnTo>
                    <a:pt x="141" y="352"/>
                  </a:lnTo>
                  <a:lnTo>
                    <a:pt x="126" y="352"/>
                  </a:lnTo>
                  <a:lnTo>
                    <a:pt x="109" y="350"/>
                  </a:lnTo>
                  <a:lnTo>
                    <a:pt x="93" y="347"/>
                  </a:lnTo>
                  <a:lnTo>
                    <a:pt x="76" y="339"/>
                  </a:lnTo>
                  <a:lnTo>
                    <a:pt x="61" y="331"/>
                  </a:lnTo>
                  <a:lnTo>
                    <a:pt x="47" y="320"/>
                  </a:lnTo>
                  <a:lnTo>
                    <a:pt x="35" y="309"/>
                  </a:lnTo>
                  <a:lnTo>
                    <a:pt x="23" y="297"/>
                  </a:lnTo>
                  <a:lnTo>
                    <a:pt x="15" y="281"/>
                  </a:lnTo>
                  <a:lnTo>
                    <a:pt x="9" y="265"/>
                  </a:lnTo>
                  <a:lnTo>
                    <a:pt x="7" y="249"/>
                  </a:lnTo>
                  <a:lnTo>
                    <a:pt x="3" y="234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0" y="192"/>
                  </a:lnTo>
                  <a:lnTo>
                    <a:pt x="0" y="178"/>
                  </a:lnTo>
                  <a:lnTo>
                    <a:pt x="2" y="162"/>
                  </a:lnTo>
                  <a:lnTo>
                    <a:pt x="4" y="149"/>
                  </a:lnTo>
                  <a:lnTo>
                    <a:pt x="8" y="135"/>
                  </a:lnTo>
                  <a:lnTo>
                    <a:pt x="11" y="120"/>
                  </a:lnTo>
                  <a:lnTo>
                    <a:pt x="15" y="106"/>
                  </a:lnTo>
                  <a:lnTo>
                    <a:pt x="20" y="93"/>
                  </a:lnTo>
                  <a:lnTo>
                    <a:pt x="26" y="80"/>
                  </a:lnTo>
                  <a:lnTo>
                    <a:pt x="33" y="67"/>
                  </a:lnTo>
                  <a:lnTo>
                    <a:pt x="39" y="54"/>
                  </a:lnTo>
                  <a:lnTo>
                    <a:pt x="47" y="42"/>
                  </a:lnTo>
                  <a:lnTo>
                    <a:pt x="57" y="33"/>
                  </a:lnTo>
                  <a:lnTo>
                    <a:pt x="63" y="26"/>
                  </a:lnTo>
                  <a:lnTo>
                    <a:pt x="70" y="22"/>
                  </a:lnTo>
                  <a:lnTo>
                    <a:pt x="79" y="16"/>
                  </a:lnTo>
                  <a:lnTo>
                    <a:pt x="86" y="13"/>
                  </a:lnTo>
                  <a:lnTo>
                    <a:pt x="93" y="10"/>
                  </a:lnTo>
                  <a:lnTo>
                    <a:pt x="100" y="7"/>
                  </a:lnTo>
                  <a:lnTo>
                    <a:pt x="108" y="5"/>
                  </a:lnTo>
                  <a:lnTo>
                    <a:pt x="116" y="3"/>
                  </a:lnTo>
                  <a:lnTo>
                    <a:pt x="122" y="1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1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8" name="Freeform 484"/>
            <p:cNvSpPr>
              <a:spLocks/>
            </p:cNvSpPr>
            <p:nvPr/>
          </p:nvSpPr>
          <p:spPr bwMode="auto">
            <a:xfrm>
              <a:off x="6929" y="3928"/>
              <a:ext cx="39" cy="14"/>
            </a:xfrm>
            <a:custGeom>
              <a:avLst/>
              <a:gdLst>
                <a:gd name="T0" fmla="*/ 0 w 154"/>
                <a:gd name="T1" fmla="*/ 0 h 57"/>
                <a:gd name="T2" fmla="*/ 0 w 154"/>
                <a:gd name="T3" fmla="*/ 0 h 57"/>
                <a:gd name="T4" fmla="*/ 0 w 154"/>
                <a:gd name="T5" fmla="*/ 0 h 57"/>
                <a:gd name="T6" fmla="*/ 0 w 154"/>
                <a:gd name="T7" fmla="*/ 0 h 57"/>
                <a:gd name="T8" fmla="*/ 0 w 154"/>
                <a:gd name="T9" fmla="*/ 0 h 57"/>
                <a:gd name="T10" fmla="*/ 0 w 154"/>
                <a:gd name="T11" fmla="*/ 0 h 57"/>
                <a:gd name="T12" fmla="*/ 0 w 154"/>
                <a:gd name="T13" fmla="*/ 0 h 57"/>
                <a:gd name="T14" fmla="*/ 0 w 154"/>
                <a:gd name="T15" fmla="*/ 0 h 57"/>
                <a:gd name="T16" fmla="*/ 0 w 154"/>
                <a:gd name="T17" fmla="*/ 0 h 57"/>
                <a:gd name="T18" fmla="*/ 0 w 154"/>
                <a:gd name="T19" fmla="*/ 0 h 57"/>
                <a:gd name="T20" fmla="*/ 0 w 154"/>
                <a:gd name="T21" fmla="*/ 0 h 57"/>
                <a:gd name="T22" fmla="*/ 0 w 154"/>
                <a:gd name="T23" fmla="*/ 0 h 57"/>
                <a:gd name="T24" fmla="*/ 0 w 154"/>
                <a:gd name="T25" fmla="*/ 0 h 57"/>
                <a:gd name="T26" fmla="*/ 0 w 154"/>
                <a:gd name="T27" fmla="*/ 0 h 57"/>
                <a:gd name="T28" fmla="*/ 0 w 154"/>
                <a:gd name="T29" fmla="*/ 0 h 57"/>
                <a:gd name="T30" fmla="*/ 0 w 154"/>
                <a:gd name="T31" fmla="*/ 0 h 57"/>
                <a:gd name="T32" fmla="*/ 0 w 154"/>
                <a:gd name="T33" fmla="*/ 0 h 57"/>
                <a:gd name="T34" fmla="*/ 0 w 154"/>
                <a:gd name="T35" fmla="*/ 0 h 57"/>
                <a:gd name="T36" fmla="*/ 0 w 154"/>
                <a:gd name="T37" fmla="*/ 0 h 57"/>
                <a:gd name="T38" fmla="*/ 0 w 154"/>
                <a:gd name="T39" fmla="*/ 0 h 57"/>
                <a:gd name="T40" fmla="*/ 0 w 154"/>
                <a:gd name="T41" fmla="*/ 0 h 57"/>
                <a:gd name="T42" fmla="*/ 0 w 154"/>
                <a:gd name="T43" fmla="*/ 0 h 57"/>
                <a:gd name="T44" fmla="*/ 0 w 154"/>
                <a:gd name="T45" fmla="*/ 0 h 57"/>
                <a:gd name="T46" fmla="*/ 0 w 154"/>
                <a:gd name="T47" fmla="*/ 0 h 57"/>
                <a:gd name="T48" fmla="*/ 0 w 154"/>
                <a:gd name="T49" fmla="*/ 0 h 57"/>
                <a:gd name="T50" fmla="*/ 0 w 154"/>
                <a:gd name="T51" fmla="*/ 0 h 57"/>
                <a:gd name="T52" fmla="*/ 0 w 154"/>
                <a:gd name="T53" fmla="*/ 0 h 57"/>
                <a:gd name="T54" fmla="*/ 0 w 154"/>
                <a:gd name="T55" fmla="*/ 0 h 57"/>
                <a:gd name="T56" fmla="*/ 0 w 154"/>
                <a:gd name="T57" fmla="*/ 0 h 57"/>
                <a:gd name="T58" fmla="*/ 0 w 154"/>
                <a:gd name="T59" fmla="*/ 0 h 57"/>
                <a:gd name="T60" fmla="*/ 0 w 154"/>
                <a:gd name="T61" fmla="*/ 0 h 57"/>
                <a:gd name="T62" fmla="*/ 0 w 154"/>
                <a:gd name="T63" fmla="*/ 0 h 57"/>
                <a:gd name="T64" fmla="*/ 0 w 154"/>
                <a:gd name="T65" fmla="*/ 0 h 57"/>
                <a:gd name="T66" fmla="*/ 0 w 154"/>
                <a:gd name="T67" fmla="*/ 0 h 57"/>
                <a:gd name="T68" fmla="*/ 0 w 154"/>
                <a:gd name="T69" fmla="*/ 0 h 57"/>
                <a:gd name="T70" fmla="*/ 0 w 154"/>
                <a:gd name="T71" fmla="*/ 0 h 57"/>
                <a:gd name="T72" fmla="*/ 0 w 154"/>
                <a:gd name="T73" fmla="*/ 0 h 57"/>
                <a:gd name="T74" fmla="*/ 0 w 154"/>
                <a:gd name="T75" fmla="*/ 0 h 57"/>
                <a:gd name="T76" fmla="*/ 0 w 154"/>
                <a:gd name="T77" fmla="*/ 0 h 57"/>
                <a:gd name="T78" fmla="*/ 0 w 154"/>
                <a:gd name="T79" fmla="*/ 0 h 57"/>
                <a:gd name="T80" fmla="*/ 0 w 154"/>
                <a:gd name="T81" fmla="*/ 0 h 57"/>
                <a:gd name="T82" fmla="*/ 0 w 154"/>
                <a:gd name="T83" fmla="*/ 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4"/>
                <a:gd name="T127" fmla="*/ 0 h 57"/>
                <a:gd name="T128" fmla="*/ 154 w 154"/>
                <a:gd name="T129" fmla="*/ 57 h 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4" h="57">
                  <a:moveTo>
                    <a:pt x="146" y="0"/>
                  </a:moveTo>
                  <a:lnTo>
                    <a:pt x="154" y="4"/>
                  </a:lnTo>
                  <a:lnTo>
                    <a:pt x="152" y="7"/>
                  </a:lnTo>
                  <a:lnTo>
                    <a:pt x="148" y="7"/>
                  </a:lnTo>
                  <a:lnTo>
                    <a:pt x="145" y="10"/>
                  </a:lnTo>
                  <a:lnTo>
                    <a:pt x="139" y="11"/>
                  </a:lnTo>
                  <a:lnTo>
                    <a:pt x="133" y="14"/>
                  </a:lnTo>
                  <a:lnTo>
                    <a:pt x="126" y="17"/>
                  </a:lnTo>
                  <a:lnTo>
                    <a:pt x="120" y="18"/>
                  </a:lnTo>
                  <a:lnTo>
                    <a:pt x="112" y="20"/>
                  </a:lnTo>
                  <a:lnTo>
                    <a:pt x="106" y="22"/>
                  </a:lnTo>
                  <a:lnTo>
                    <a:pt x="99" y="24"/>
                  </a:lnTo>
                  <a:lnTo>
                    <a:pt x="93" y="26"/>
                  </a:lnTo>
                  <a:lnTo>
                    <a:pt x="87" y="27"/>
                  </a:lnTo>
                  <a:lnTo>
                    <a:pt x="86" y="31"/>
                  </a:lnTo>
                  <a:lnTo>
                    <a:pt x="75" y="34"/>
                  </a:lnTo>
                  <a:lnTo>
                    <a:pt x="65" y="38"/>
                  </a:lnTo>
                  <a:lnTo>
                    <a:pt x="53" y="41"/>
                  </a:lnTo>
                  <a:lnTo>
                    <a:pt x="43" y="46"/>
                  </a:lnTo>
                  <a:lnTo>
                    <a:pt x="32" y="49"/>
                  </a:lnTo>
                  <a:lnTo>
                    <a:pt x="21" y="51"/>
                  </a:lnTo>
                  <a:lnTo>
                    <a:pt x="10" y="53"/>
                  </a:lnTo>
                  <a:lnTo>
                    <a:pt x="0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3" y="38"/>
                  </a:lnTo>
                  <a:lnTo>
                    <a:pt x="20" y="35"/>
                  </a:lnTo>
                  <a:lnTo>
                    <a:pt x="30" y="31"/>
                  </a:lnTo>
                  <a:lnTo>
                    <a:pt x="37" y="27"/>
                  </a:lnTo>
                  <a:lnTo>
                    <a:pt x="45" y="24"/>
                  </a:lnTo>
                  <a:lnTo>
                    <a:pt x="55" y="21"/>
                  </a:lnTo>
                  <a:lnTo>
                    <a:pt x="66" y="21"/>
                  </a:lnTo>
                  <a:lnTo>
                    <a:pt x="73" y="16"/>
                  </a:lnTo>
                  <a:lnTo>
                    <a:pt x="83" y="12"/>
                  </a:lnTo>
                  <a:lnTo>
                    <a:pt x="92" y="9"/>
                  </a:lnTo>
                  <a:lnTo>
                    <a:pt x="103" y="7"/>
                  </a:lnTo>
                  <a:lnTo>
                    <a:pt x="114" y="5"/>
                  </a:lnTo>
                  <a:lnTo>
                    <a:pt x="125" y="4"/>
                  </a:lnTo>
                  <a:lnTo>
                    <a:pt x="136" y="1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9" name="Freeform 485"/>
            <p:cNvSpPr>
              <a:spLocks/>
            </p:cNvSpPr>
            <p:nvPr/>
          </p:nvSpPr>
          <p:spPr bwMode="auto">
            <a:xfrm>
              <a:off x="6565" y="3928"/>
              <a:ext cx="80" cy="14"/>
            </a:xfrm>
            <a:custGeom>
              <a:avLst/>
              <a:gdLst>
                <a:gd name="T0" fmla="*/ 0 w 318"/>
                <a:gd name="T1" fmla="*/ 0 h 54"/>
                <a:gd name="T2" fmla="*/ 0 w 318"/>
                <a:gd name="T3" fmla="*/ 0 h 54"/>
                <a:gd name="T4" fmla="*/ 0 w 318"/>
                <a:gd name="T5" fmla="*/ 0 h 54"/>
                <a:gd name="T6" fmla="*/ 0 w 318"/>
                <a:gd name="T7" fmla="*/ 0 h 54"/>
                <a:gd name="T8" fmla="*/ 0 w 318"/>
                <a:gd name="T9" fmla="*/ 0 h 54"/>
                <a:gd name="T10" fmla="*/ 0 w 318"/>
                <a:gd name="T11" fmla="*/ 0 h 54"/>
                <a:gd name="T12" fmla="*/ 0 w 318"/>
                <a:gd name="T13" fmla="*/ 0 h 54"/>
                <a:gd name="T14" fmla="*/ 0 w 318"/>
                <a:gd name="T15" fmla="*/ 0 h 54"/>
                <a:gd name="T16" fmla="*/ 0 w 318"/>
                <a:gd name="T17" fmla="*/ 0 h 54"/>
                <a:gd name="T18" fmla="*/ 0 w 318"/>
                <a:gd name="T19" fmla="*/ 0 h 54"/>
                <a:gd name="T20" fmla="*/ 0 w 318"/>
                <a:gd name="T21" fmla="*/ 0 h 54"/>
                <a:gd name="T22" fmla="*/ 0 w 318"/>
                <a:gd name="T23" fmla="*/ 0 h 54"/>
                <a:gd name="T24" fmla="*/ 0 w 318"/>
                <a:gd name="T25" fmla="*/ 0 h 54"/>
                <a:gd name="T26" fmla="*/ 0 w 318"/>
                <a:gd name="T27" fmla="*/ 0 h 54"/>
                <a:gd name="T28" fmla="*/ 0 w 318"/>
                <a:gd name="T29" fmla="*/ 0 h 54"/>
                <a:gd name="T30" fmla="*/ 0 w 318"/>
                <a:gd name="T31" fmla="*/ 0 h 54"/>
                <a:gd name="T32" fmla="*/ 0 w 318"/>
                <a:gd name="T33" fmla="*/ 0 h 54"/>
                <a:gd name="T34" fmla="*/ 0 w 318"/>
                <a:gd name="T35" fmla="*/ 0 h 54"/>
                <a:gd name="T36" fmla="*/ 0 w 318"/>
                <a:gd name="T37" fmla="*/ 0 h 54"/>
                <a:gd name="T38" fmla="*/ 0 w 318"/>
                <a:gd name="T39" fmla="*/ 0 h 54"/>
                <a:gd name="T40" fmla="*/ 0 w 318"/>
                <a:gd name="T41" fmla="*/ 0 h 54"/>
                <a:gd name="T42" fmla="*/ 0 w 318"/>
                <a:gd name="T43" fmla="*/ 0 h 54"/>
                <a:gd name="T44" fmla="*/ 0 w 318"/>
                <a:gd name="T45" fmla="*/ 0 h 54"/>
                <a:gd name="T46" fmla="*/ 0 w 318"/>
                <a:gd name="T47" fmla="*/ 0 h 54"/>
                <a:gd name="T48" fmla="*/ 0 w 318"/>
                <a:gd name="T49" fmla="*/ 0 h 54"/>
                <a:gd name="T50" fmla="*/ 0 w 318"/>
                <a:gd name="T51" fmla="*/ 0 h 54"/>
                <a:gd name="T52" fmla="*/ 0 w 318"/>
                <a:gd name="T53" fmla="*/ 0 h 54"/>
                <a:gd name="T54" fmla="*/ 0 w 318"/>
                <a:gd name="T55" fmla="*/ 0 h 54"/>
                <a:gd name="T56" fmla="*/ 0 w 318"/>
                <a:gd name="T57" fmla="*/ 0 h 54"/>
                <a:gd name="T58" fmla="*/ 0 w 318"/>
                <a:gd name="T59" fmla="*/ 0 h 54"/>
                <a:gd name="T60" fmla="*/ 0 w 318"/>
                <a:gd name="T61" fmla="*/ 0 h 54"/>
                <a:gd name="T62" fmla="*/ 0 w 318"/>
                <a:gd name="T63" fmla="*/ 0 h 54"/>
                <a:gd name="T64" fmla="*/ 0 w 318"/>
                <a:gd name="T65" fmla="*/ 0 h 54"/>
                <a:gd name="T66" fmla="*/ 0 w 318"/>
                <a:gd name="T67" fmla="*/ 0 h 54"/>
                <a:gd name="T68" fmla="*/ 0 w 318"/>
                <a:gd name="T69" fmla="*/ 0 h 54"/>
                <a:gd name="T70" fmla="*/ 0 w 318"/>
                <a:gd name="T71" fmla="*/ 0 h 54"/>
                <a:gd name="T72" fmla="*/ 0 w 318"/>
                <a:gd name="T73" fmla="*/ 0 h 54"/>
                <a:gd name="T74" fmla="*/ 0 w 318"/>
                <a:gd name="T75" fmla="*/ 0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54"/>
                <a:gd name="T116" fmla="*/ 318 w 318"/>
                <a:gd name="T117" fmla="*/ 54 h 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54">
                  <a:moveTo>
                    <a:pt x="0" y="2"/>
                  </a:moveTo>
                  <a:lnTo>
                    <a:pt x="19" y="0"/>
                  </a:lnTo>
                  <a:lnTo>
                    <a:pt x="38" y="0"/>
                  </a:lnTo>
                  <a:lnTo>
                    <a:pt x="57" y="1"/>
                  </a:lnTo>
                  <a:lnTo>
                    <a:pt x="79" y="2"/>
                  </a:lnTo>
                  <a:lnTo>
                    <a:pt x="98" y="3"/>
                  </a:lnTo>
                  <a:lnTo>
                    <a:pt x="118" y="4"/>
                  </a:lnTo>
                  <a:lnTo>
                    <a:pt x="138" y="7"/>
                  </a:lnTo>
                  <a:lnTo>
                    <a:pt x="159" y="10"/>
                  </a:lnTo>
                  <a:lnTo>
                    <a:pt x="177" y="13"/>
                  </a:lnTo>
                  <a:lnTo>
                    <a:pt x="196" y="15"/>
                  </a:lnTo>
                  <a:lnTo>
                    <a:pt x="216" y="17"/>
                  </a:lnTo>
                  <a:lnTo>
                    <a:pt x="236" y="20"/>
                  </a:lnTo>
                  <a:lnTo>
                    <a:pt x="255" y="21"/>
                  </a:lnTo>
                  <a:lnTo>
                    <a:pt x="275" y="23"/>
                  </a:lnTo>
                  <a:lnTo>
                    <a:pt x="296" y="24"/>
                  </a:lnTo>
                  <a:lnTo>
                    <a:pt x="318" y="26"/>
                  </a:lnTo>
                  <a:lnTo>
                    <a:pt x="315" y="33"/>
                  </a:lnTo>
                  <a:lnTo>
                    <a:pt x="314" y="40"/>
                  </a:lnTo>
                  <a:lnTo>
                    <a:pt x="313" y="47"/>
                  </a:lnTo>
                  <a:lnTo>
                    <a:pt x="313" y="54"/>
                  </a:lnTo>
                  <a:lnTo>
                    <a:pt x="309" y="53"/>
                  </a:lnTo>
                  <a:lnTo>
                    <a:pt x="301" y="51"/>
                  </a:lnTo>
                  <a:lnTo>
                    <a:pt x="289" y="49"/>
                  </a:lnTo>
                  <a:lnTo>
                    <a:pt x="273" y="47"/>
                  </a:lnTo>
                  <a:lnTo>
                    <a:pt x="254" y="45"/>
                  </a:lnTo>
                  <a:lnTo>
                    <a:pt x="233" y="42"/>
                  </a:lnTo>
                  <a:lnTo>
                    <a:pt x="210" y="38"/>
                  </a:lnTo>
                  <a:lnTo>
                    <a:pt x="187" y="35"/>
                  </a:lnTo>
                  <a:lnTo>
                    <a:pt x="161" y="31"/>
                  </a:lnTo>
                  <a:lnTo>
                    <a:pt x="137" y="27"/>
                  </a:lnTo>
                  <a:lnTo>
                    <a:pt x="110" y="22"/>
                  </a:lnTo>
                  <a:lnTo>
                    <a:pt x="86" y="18"/>
                  </a:lnTo>
                  <a:lnTo>
                    <a:pt x="60" y="14"/>
                  </a:lnTo>
                  <a:lnTo>
                    <a:pt x="38" y="9"/>
                  </a:lnTo>
                  <a:lnTo>
                    <a:pt x="1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0" name="Freeform 486"/>
            <p:cNvSpPr>
              <a:spLocks/>
            </p:cNvSpPr>
            <p:nvPr/>
          </p:nvSpPr>
          <p:spPr bwMode="auto">
            <a:xfrm>
              <a:off x="6680" y="3932"/>
              <a:ext cx="26" cy="27"/>
            </a:xfrm>
            <a:custGeom>
              <a:avLst/>
              <a:gdLst>
                <a:gd name="T0" fmla="*/ 0 w 101"/>
                <a:gd name="T1" fmla="*/ 0 h 108"/>
                <a:gd name="T2" fmla="*/ 0 w 101"/>
                <a:gd name="T3" fmla="*/ 0 h 108"/>
                <a:gd name="T4" fmla="*/ 0 w 101"/>
                <a:gd name="T5" fmla="*/ 0 h 108"/>
                <a:gd name="T6" fmla="*/ 0 w 101"/>
                <a:gd name="T7" fmla="*/ 0 h 108"/>
                <a:gd name="T8" fmla="*/ 0 w 101"/>
                <a:gd name="T9" fmla="*/ 0 h 108"/>
                <a:gd name="T10" fmla="*/ 0 w 101"/>
                <a:gd name="T11" fmla="*/ 0 h 108"/>
                <a:gd name="T12" fmla="*/ 0 w 101"/>
                <a:gd name="T13" fmla="*/ 0 h 108"/>
                <a:gd name="T14" fmla="*/ 0 w 101"/>
                <a:gd name="T15" fmla="*/ 0 h 108"/>
                <a:gd name="T16" fmla="*/ 0 w 101"/>
                <a:gd name="T17" fmla="*/ 0 h 108"/>
                <a:gd name="T18" fmla="*/ 0 w 101"/>
                <a:gd name="T19" fmla="*/ 0 h 108"/>
                <a:gd name="T20" fmla="*/ 0 w 101"/>
                <a:gd name="T21" fmla="*/ 0 h 108"/>
                <a:gd name="T22" fmla="*/ 0 w 101"/>
                <a:gd name="T23" fmla="*/ 0 h 108"/>
                <a:gd name="T24" fmla="*/ 0 w 101"/>
                <a:gd name="T25" fmla="*/ 0 h 108"/>
                <a:gd name="T26" fmla="*/ 0 w 101"/>
                <a:gd name="T27" fmla="*/ 0 h 108"/>
                <a:gd name="T28" fmla="*/ 0 w 101"/>
                <a:gd name="T29" fmla="*/ 0 h 108"/>
                <a:gd name="T30" fmla="*/ 0 w 101"/>
                <a:gd name="T31" fmla="*/ 0 h 108"/>
                <a:gd name="T32" fmla="*/ 0 w 101"/>
                <a:gd name="T33" fmla="*/ 0 h 108"/>
                <a:gd name="T34" fmla="*/ 0 w 101"/>
                <a:gd name="T35" fmla="*/ 0 h 108"/>
                <a:gd name="T36" fmla="*/ 0 w 101"/>
                <a:gd name="T37" fmla="*/ 0 h 108"/>
                <a:gd name="T38" fmla="*/ 0 w 101"/>
                <a:gd name="T39" fmla="*/ 0 h 108"/>
                <a:gd name="T40" fmla="*/ 0 w 101"/>
                <a:gd name="T41" fmla="*/ 0 h 108"/>
                <a:gd name="T42" fmla="*/ 0 w 101"/>
                <a:gd name="T43" fmla="*/ 0 h 108"/>
                <a:gd name="T44" fmla="*/ 0 w 101"/>
                <a:gd name="T45" fmla="*/ 0 h 108"/>
                <a:gd name="T46" fmla="*/ 0 w 101"/>
                <a:gd name="T47" fmla="*/ 0 h 108"/>
                <a:gd name="T48" fmla="*/ 0 w 101"/>
                <a:gd name="T49" fmla="*/ 0 h 108"/>
                <a:gd name="T50" fmla="*/ 0 w 101"/>
                <a:gd name="T51" fmla="*/ 0 h 108"/>
                <a:gd name="T52" fmla="*/ 0 w 101"/>
                <a:gd name="T53" fmla="*/ 0 h 108"/>
                <a:gd name="T54" fmla="*/ 0 w 101"/>
                <a:gd name="T55" fmla="*/ 0 h 108"/>
                <a:gd name="T56" fmla="*/ 0 w 101"/>
                <a:gd name="T57" fmla="*/ 0 h 108"/>
                <a:gd name="T58" fmla="*/ 0 w 101"/>
                <a:gd name="T59" fmla="*/ 0 h 108"/>
                <a:gd name="T60" fmla="*/ 0 w 101"/>
                <a:gd name="T61" fmla="*/ 0 h 108"/>
                <a:gd name="T62" fmla="*/ 0 w 101"/>
                <a:gd name="T63" fmla="*/ 0 h 108"/>
                <a:gd name="T64" fmla="*/ 0 w 101"/>
                <a:gd name="T65" fmla="*/ 0 h 108"/>
                <a:gd name="T66" fmla="*/ 0 w 101"/>
                <a:gd name="T67" fmla="*/ 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1"/>
                <a:gd name="T103" fmla="*/ 0 h 108"/>
                <a:gd name="T104" fmla="*/ 101 w 101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1" h="108">
                  <a:moveTo>
                    <a:pt x="60" y="2"/>
                  </a:moveTo>
                  <a:lnTo>
                    <a:pt x="73" y="5"/>
                  </a:lnTo>
                  <a:lnTo>
                    <a:pt x="83" y="11"/>
                  </a:lnTo>
                  <a:lnTo>
                    <a:pt x="90" y="18"/>
                  </a:lnTo>
                  <a:lnTo>
                    <a:pt x="96" y="28"/>
                  </a:lnTo>
                  <a:lnTo>
                    <a:pt x="100" y="37"/>
                  </a:lnTo>
                  <a:lnTo>
                    <a:pt x="101" y="48"/>
                  </a:lnTo>
                  <a:lnTo>
                    <a:pt x="101" y="59"/>
                  </a:lnTo>
                  <a:lnTo>
                    <a:pt x="98" y="71"/>
                  </a:lnTo>
                  <a:lnTo>
                    <a:pt x="94" y="80"/>
                  </a:lnTo>
                  <a:lnTo>
                    <a:pt x="88" y="90"/>
                  </a:lnTo>
                  <a:lnTo>
                    <a:pt x="80" y="96"/>
                  </a:lnTo>
                  <a:lnTo>
                    <a:pt x="72" y="104"/>
                  </a:lnTo>
                  <a:lnTo>
                    <a:pt x="61" y="106"/>
                  </a:lnTo>
                  <a:lnTo>
                    <a:pt x="51" y="108"/>
                  </a:lnTo>
                  <a:lnTo>
                    <a:pt x="39" y="106"/>
                  </a:lnTo>
                  <a:lnTo>
                    <a:pt x="29" y="102"/>
                  </a:lnTo>
                  <a:lnTo>
                    <a:pt x="19" y="98"/>
                  </a:lnTo>
                  <a:lnTo>
                    <a:pt x="13" y="94"/>
                  </a:lnTo>
                  <a:lnTo>
                    <a:pt x="6" y="86"/>
                  </a:lnTo>
                  <a:lnTo>
                    <a:pt x="3" y="80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4" y="34"/>
                  </a:lnTo>
                  <a:lnTo>
                    <a:pt x="10" y="26"/>
                  </a:lnTo>
                  <a:lnTo>
                    <a:pt x="15" y="18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38" y="2"/>
                  </a:lnTo>
                  <a:lnTo>
                    <a:pt x="49" y="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1" name="Freeform 487"/>
            <p:cNvSpPr>
              <a:spLocks/>
            </p:cNvSpPr>
            <p:nvPr/>
          </p:nvSpPr>
          <p:spPr bwMode="auto">
            <a:xfrm>
              <a:off x="6875" y="3933"/>
              <a:ext cx="7" cy="5"/>
            </a:xfrm>
            <a:custGeom>
              <a:avLst/>
              <a:gdLst>
                <a:gd name="T0" fmla="*/ 0 w 28"/>
                <a:gd name="T1" fmla="*/ 0 h 18"/>
                <a:gd name="T2" fmla="*/ 0 w 28"/>
                <a:gd name="T3" fmla="*/ 0 h 18"/>
                <a:gd name="T4" fmla="*/ 0 w 28"/>
                <a:gd name="T5" fmla="*/ 0 h 18"/>
                <a:gd name="T6" fmla="*/ 0 w 28"/>
                <a:gd name="T7" fmla="*/ 0 h 18"/>
                <a:gd name="T8" fmla="*/ 0 w 28"/>
                <a:gd name="T9" fmla="*/ 0 h 18"/>
                <a:gd name="T10" fmla="*/ 0 w 28"/>
                <a:gd name="T11" fmla="*/ 0 h 18"/>
                <a:gd name="T12" fmla="*/ 0 w 28"/>
                <a:gd name="T13" fmla="*/ 0 h 18"/>
                <a:gd name="T14" fmla="*/ 0 w 28"/>
                <a:gd name="T15" fmla="*/ 0 h 18"/>
                <a:gd name="T16" fmla="*/ 0 w 28"/>
                <a:gd name="T17" fmla="*/ 0 h 18"/>
                <a:gd name="T18" fmla="*/ 0 w 28"/>
                <a:gd name="T19" fmla="*/ 0 h 18"/>
                <a:gd name="T20" fmla="*/ 0 w 28"/>
                <a:gd name="T21" fmla="*/ 0 h 18"/>
                <a:gd name="T22" fmla="*/ 0 w 28"/>
                <a:gd name="T23" fmla="*/ 0 h 18"/>
                <a:gd name="T24" fmla="*/ 0 w 28"/>
                <a:gd name="T25" fmla="*/ 0 h 18"/>
                <a:gd name="T26" fmla="*/ 0 w 28"/>
                <a:gd name="T27" fmla="*/ 0 h 18"/>
                <a:gd name="T28" fmla="*/ 0 w 28"/>
                <a:gd name="T29" fmla="*/ 0 h 18"/>
                <a:gd name="T30" fmla="*/ 0 w 2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8"/>
                <a:gd name="T50" fmla="*/ 28 w 2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8">
                  <a:moveTo>
                    <a:pt x="18" y="0"/>
                  </a:moveTo>
                  <a:lnTo>
                    <a:pt x="25" y="3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5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2" name="Freeform 488"/>
            <p:cNvSpPr>
              <a:spLocks/>
            </p:cNvSpPr>
            <p:nvPr/>
          </p:nvSpPr>
          <p:spPr bwMode="auto">
            <a:xfrm>
              <a:off x="7110" y="3937"/>
              <a:ext cx="38" cy="47"/>
            </a:xfrm>
            <a:custGeom>
              <a:avLst/>
              <a:gdLst>
                <a:gd name="T0" fmla="*/ 0 w 149"/>
                <a:gd name="T1" fmla="*/ 0 h 189"/>
                <a:gd name="T2" fmla="*/ 0 w 149"/>
                <a:gd name="T3" fmla="*/ 0 h 189"/>
                <a:gd name="T4" fmla="*/ 0 w 149"/>
                <a:gd name="T5" fmla="*/ 0 h 189"/>
                <a:gd name="T6" fmla="*/ 0 w 149"/>
                <a:gd name="T7" fmla="*/ 0 h 189"/>
                <a:gd name="T8" fmla="*/ 0 w 149"/>
                <a:gd name="T9" fmla="*/ 0 h 189"/>
                <a:gd name="T10" fmla="*/ 0 w 149"/>
                <a:gd name="T11" fmla="*/ 0 h 189"/>
                <a:gd name="T12" fmla="*/ 0 w 149"/>
                <a:gd name="T13" fmla="*/ 0 h 189"/>
                <a:gd name="T14" fmla="*/ 0 w 149"/>
                <a:gd name="T15" fmla="*/ 0 h 189"/>
                <a:gd name="T16" fmla="*/ 0 w 149"/>
                <a:gd name="T17" fmla="*/ 0 h 189"/>
                <a:gd name="T18" fmla="*/ 0 w 149"/>
                <a:gd name="T19" fmla="*/ 0 h 189"/>
                <a:gd name="T20" fmla="*/ 0 w 149"/>
                <a:gd name="T21" fmla="*/ 0 h 189"/>
                <a:gd name="T22" fmla="*/ 0 w 149"/>
                <a:gd name="T23" fmla="*/ 0 h 189"/>
                <a:gd name="T24" fmla="*/ 0 w 149"/>
                <a:gd name="T25" fmla="*/ 0 h 189"/>
                <a:gd name="T26" fmla="*/ 0 w 149"/>
                <a:gd name="T27" fmla="*/ 0 h 189"/>
                <a:gd name="T28" fmla="*/ 0 w 149"/>
                <a:gd name="T29" fmla="*/ 0 h 189"/>
                <a:gd name="T30" fmla="*/ 0 w 149"/>
                <a:gd name="T31" fmla="*/ 0 h 189"/>
                <a:gd name="T32" fmla="*/ 0 w 149"/>
                <a:gd name="T33" fmla="*/ 0 h 189"/>
                <a:gd name="T34" fmla="*/ 0 w 149"/>
                <a:gd name="T35" fmla="*/ 0 h 189"/>
                <a:gd name="T36" fmla="*/ 0 w 149"/>
                <a:gd name="T37" fmla="*/ 0 h 189"/>
                <a:gd name="T38" fmla="*/ 0 w 149"/>
                <a:gd name="T39" fmla="*/ 0 h 189"/>
                <a:gd name="T40" fmla="*/ 0 w 149"/>
                <a:gd name="T41" fmla="*/ 0 h 189"/>
                <a:gd name="T42" fmla="*/ 0 w 149"/>
                <a:gd name="T43" fmla="*/ 0 h 189"/>
                <a:gd name="T44" fmla="*/ 0 w 149"/>
                <a:gd name="T45" fmla="*/ 0 h 189"/>
                <a:gd name="T46" fmla="*/ 0 w 149"/>
                <a:gd name="T47" fmla="*/ 0 h 189"/>
                <a:gd name="T48" fmla="*/ 0 w 149"/>
                <a:gd name="T49" fmla="*/ 0 h 189"/>
                <a:gd name="T50" fmla="*/ 0 w 149"/>
                <a:gd name="T51" fmla="*/ 0 h 189"/>
                <a:gd name="T52" fmla="*/ 0 w 149"/>
                <a:gd name="T53" fmla="*/ 0 h 189"/>
                <a:gd name="T54" fmla="*/ 0 w 149"/>
                <a:gd name="T55" fmla="*/ 0 h 189"/>
                <a:gd name="T56" fmla="*/ 0 w 149"/>
                <a:gd name="T57" fmla="*/ 0 h 189"/>
                <a:gd name="T58" fmla="*/ 0 w 149"/>
                <a:gd name="T59" fmla="*/ 0 h 189"/>
                <a:gd name="T60" fmla="*/ 0 w 149"/>
                <a:gd name="T61" fmla="*/ 0 h 189"/>
                <a:gd name="T62" fmla="*/ 0 w 149"/>
                <a:gd name="T63" fmla="*/ 0 h 189"/>
                <a:gd name="T64" fmla="*/ 0 w 149"/>
                <a:gd name="T65" fmla="*/ 0 h 189"/>
                <a:gd name="T66" fmla="*/ 0 w 149"/>
                <a:gd name="T67" fmla="*/ 0 h 189"/>
                <a:gd name="T68" fmla="*/ 0 w 149"/>
                <a:gd name="T69" fmla="*/ 0 h 189"/>
                <a:gd name="T70" fmla="*/ 0 w 149"/>
                <a:gd name="T71" fmla="*/ 0 h 189"/>
                <a:gd name="T72" fmla="*/ 0 w 149"/>
                <a:gd name="T73" fmla="*/ 0 h 189"/>
                <a:gd name="T74" fmla="*/ 0 w 149"/>
                <a:gd name="T75" fmla="*/ 0 h 189"/>
                <a:gd name="T76" fmla="*/ 0 w 149"/>
                <a:gd name="T77" fmla="*/ 0 h 189"/>
                <a:gd name="T78" fmla="*/ 0 w 149"/>
                <a:gd name="T79" fmla="*/ 0 h 189"/>
                <a:gd name="T80" fmla="*/ 0 w 149"/>
                <a:gd name="T81" fmla="*/ 0 h 189"/>
                <a:gd name="T82" fmla="*/ 0 w 149"/>
                <a:gd name="T83" fmla="*/ 0 h 189"/>
                <a:gd name="T84" fmla="*/ 0 w 149"/>
                <a:gd name="T85" fmla="*/ 0 h 189"/>
                <a:gd name="T86" fmla="*/ 0 w 149"/>
                <a:gd name="T87" fmla="*/ 0 h 1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9"/>
                <a:gd name="T133" fmla="*/ 0 h 189"/>
                <a:gd name="T134" fmla="*/ 149 w 149"/>
                <a:gd name="T135" fmla="*/ 189 h 1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9" h="189">
                  <a:moveTo>
                    <a:pt x="84" y="0"/>
                  </a:move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9" y="30"/>
                  </a:lnTo>
                  <a:lnTo>
                    <a:pt x="145" y="43"/>
                  </a:lnTo>
                  <a:lnTo>
                    <a:pt x="149" y="57"/>
                  </a:lnTo>
                  <a:lnTo>
                    <a:pt x="149" y="74"/>
                  </a:lnTo>
                  <a:lnTo>
                    <a:pt x="149" y="91"/>
                  </a:lnTo>
                  <a:lnTo>
                    <a:pt x="143" y="107"/>
                  </a:lnTo>
                  <a:lnTo>
                    <a:pt x="138" y="123"/>
                  </a:lnTo>
                  <a:lnTo>
                    <a:pt x="128" y="139"/>
                  </a:lnTo>
                  <a:lnTo>
                    <a:pt x="120" y="153"/>
                  </a:lnTo>
                  <a:lnTo>
                    <a:pt x="108" y="165"/>
                  </a:lnTo>
                  <a:lnTo>
                    <a:pt x="96" y="175"/>
                  </a:lnTo>
                  <a:lnTo>
                    <a:pt x="81" y="183"/>
                  </a:lnTo>
                  <a:lnTo>
                    <a:pt x="69" y="189"/>
                  </a:lnTo>
                  <a:lnTo>
                    <a:pt x="59" y="187"/>
                  </a:lnTo>
                  <a:lnTo>
                    <a:pt x="48" y="185"/>
                  </a:lnTo>
                  <a:lnTo>
                    <a:pt x="39" y="181"/>
                  </a:lnTo>
                  <a:lnTo>
                    <a:pt x="32" y="175"/>
                  </a:lnTo>
                  <a:lnTo>
                    <a:pt x="24" y="168"/>
                  </a:lnTo>
                  <a:lnTo>
                    <a:pt x="18" y="160"/>
                  </a:lnTo>
                  <a:lnTo>
                    <a:pt x="12" y="150"/>
                  </a:lnTo>
                  <a:lnTo>
                    <a:pt x="8" y="142"/>
                  </a:lnTo>
                  <a:lnTo>
                    <a:pt x="3" y="131"/>
                  </a:lnTo>
                  <a:lnTo>
                    <a:pt x="1" y="120"/>
                  </a:lnTo>
                  <a:lnTo>
                    <a:pt x="0" y="109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6" y="77"/>
                  </a:lnTo>
                  <a:lnTo>
                    <a:pt x="10" y="67"/>
                  </a:lnTo>
                  <a:lnTo>
                    <a:pt x="18" y="59"/>
                  </a:lnTo>
                  <a:lnTo>
                    <a:pt x="24" y="51"/>
                  </a:lnTo>
                  <a:lnTo>
                    <a:pt x="30" y="44"/>
                  </a:lnTo>
                  <a:lnTo>
                    <a:pt x="35" y="37"/>
                  </a:lnTo>
                  <a:lnTo>
                    <a:pt x="41" y="32"/>
                  </a:lnTo>
                  <a:lnTo>
                    <a:pt x="49" y="21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69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3" name="Freeform 489"/>
            <p:cNvSpPr>
              <a:spLocks/>
            </p:cNvSpPr>
            <p:nvPr/>
          </p:nvSpPr>
          <p:spPr bwMode="auto">
            <a:xfrm>
              <a:off x="7038" y="3948"/>
              <a:ext cx="38" cy="47"/>
            </a:xfrm>
            <a:custGeom>
              <a:avLst/>
              <a:gdLst>
                <a:gd name="T0" fmla="*/ 0 w 153"/>
                <a:gd name="T1" fmla="*/ 0 h 190"/>
                <a:gd name="T2" fmla="*/ 0 w 153"/>
                <a:gd name="T3" fmla="*/ 0 h 190"/>
                <a:gd name="T4" fmla="*/ 0 w 153"/>
                <a:gd name="T5" fmla="*/ 0 h 190"/>
                <a:gd name="T6" fmla="*/ 0 w 153"/>
                <a:gd name="T7" fmla="*/ 0 h 190"/>
                <a:gd name="T8" fmla="*/ 0 w 153"/>
                <a:gd name="T9" fmla="*/ 0 h 190"/>
                <a:gd name="T10" fmla="*/ 0 w 153"/>
                <a:gd name="T11" fmla="*/ 0 h 190"/>
                <a:gd name="T12" fmla="*/ 0 w 153"/>
                <a:gd name="T13" fmla="*/ 0 h 190"/>
                <a:gd name="T14" fmla="*/ 0 w 153"/>
                <a:gd name="T15" fmla="*/ 0 h 190"/>
                <a:gd name="T16" fmla="*/ 0 w 153"/>
                <a:gd name="T17" fmla="*/ 0 h 190"/>
                <a:gd name="T18" fmla="*/ 0 w 153"/>
                <a:gd name="T19" fmla="*/ 0 h 190"/>
                <a:gd name="T20" fmla="*/ 0 w 153"/>
                <a:gd name="T21" fmla="*/ 0 h 190"/>
                <a:gd name="T22" fmla="*/ 0 w 153"/>
                <a:gd name="T23" fmla="*/ 0 h 190"/>
                <a:gd name="T24" fmla="*/ 0 w 153"/>
                <a:gd name="T25" fmla="*/ 0 h 190"/>
                <a:gd name="T26" fmla="*/ 0 w 153"/>
                <a:gd name="T27" fmla="*/ 0 h 190"/>
                <a:gd name="T28" fmla="*/ 0 w 153"/>
                <a:gd name="T29" fmla="*/ 0 h 190"/>
                <a:gd name="T30" fmla="*/ 0 w 153"/>
                <a:gd name="T31" fmla="*/ 0 h 190"/>
                <a:gd name="T32" fmla="*/ 0 w 153"/>
                <a:gd name="T33" fmla="*/ 0 h 190"/>
                <a:gd name="T34" fmla="*/ 0 w 153"/>
                <a:gd name="T35" fmla="*/ 0 h 190"/>
                <a:gd name="T36" fmla="*/ 0 w 153"/>
                <a:gd name="T37" fmla="*/ 0 h 190"/>
                <a:gd name="T38" fmla="*/ 0 w 153"/>
                <a:gd name="T39" fmla="*/ 0 h 190"/>
                <a:gd name="T40" fmla="*/ 0 w 153"/>
                <a:gd name="T41" fmla="*/ 0 h 190"/>
                <a:gd name="T42" fmla="*/ 0 w 153"/>
                <a:gd name="T43" fmla="*/ 0 h 190"/>
                <a:gd name="T44" fmla="*/ 0 w 153"/>
                <a:gd name="T45" fmla="*/ 0 h 190"/>
                <a:gd name="T46" fmla="*/ 0 w 153"/>
                <a:gd name="T47" fmla="*/ 0 h 190"/>
                <a:gd name="T48" fmla="*/ 0 w 153"/>
                <a:gd name="T49" fmla="*/ 0 h 190"/>
                <a:gd name="T50" fmla="*/ 0 w 153"/>
                <a:gd name="T51" fmla="*/ 0 h 190"/>
                <a:gd name="T52" fmla="*/ 0 w 153"/>
                <a:gd name="T53" fmla="*/ 0 h 190"/>
                <a:gd name="T54" fmla="*/ 0 w 153"/>
                <a:gd name="T55" fmla="*/ 0 h 190"/>
                <a:gd name="T56" fmla="*/ 0 w 153"/>
                <a:gd name="T57" fmla="*/ 0 h 190"/>
                <a:gd name="T58" fmla="*/ 0 w 153"/>
                <a:gd name="T59" fmla="*/ 0 h 190"/>
                <a:gd name="T60" fmla="*/ 0 w 153"/>
                <a:gd name="T61" fmla="*/ 0 h 190"/>
                <a:gd name="T62" fmla="*/ 0 w 153"/>
                <a:gd name="T63" fmla="*/ 0 h 190"/>
                <a:gd name="T64" fmla="*/ 0 w 153"/>
                <a:gd name="T65" fmla="*/ 0 h 190"/>
                <a:gd name="T66" fmla="*/ 0 w 153"/>
                <a:gd name="T67" fmla="*/ 0 h 190"/>
                <a:gd name="T68" fmla="*/ 0 w 153"/>
                <a:gd name="T69" fmla="*/ 0 h 190"/>
                <a:gd name="T70" fmla="*/ 0 w 153"/>
                <a:gd name="T71" fmla="*/ 0 h 190"/>
                <a:gd name="T72" fmla="*/ 0 w 153"/>
                <a:gd name="T73" fmla="*/ 0 h 190"/>
                <a:gd name="T74" fmla="*/ 0 w 153"/>
                <a:gd name="T75" fmla="*/ 0 h 190"/>
                <a:gd name="T76" fmla="*/ 0 w 153"/>
                <a:gd name="T77" fmla="*/ 0 h 190"/>
                <a:gd name="T78" fmla="*/ 0 w 153"/>
                <a:gd name="T79" fmla="*/ 0 h 190"/>
                <a:gd name="T80" fmla="*/ 0 w 153"/>
                <a:gd name="T81" fmla="*/ 0 h 190"/>
                <a:gd name="T82" fmla="*/ 0 w 153"/>
                <a:gd name="T83" fmla="*/ 0 h 190"/>
                <a:gd name="T84" fmla="*/ 0 w 153"/>
                <a:gd name="T85" fmla="*/ 0 h 190"/>
                <a:gd name="T86" fmla="*/ 0 w 153"/>
                <a:gd name="T87" fmla="*/ 0 h 190"/>
                <a:gd name="T88" fmla="*/ 0 w 153"/>
                <a:gd name="T89" fmla="*/ 0 h 190"/>
                <a:gd name="T90" fmla="*/ 0 w 153"/>
                <a:gd name="T91" fmla="*/ 0 h 19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3"/>
                <a:gd name="T139" fmla="*/ 0 h 190"/>
                <a:gd name="T140" fmla="*/ 153 w 153"/>
                <a:gd name="T141" fmla="*/ 190 h 19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3" h="190">
                  <a:moveTo>
                    <a:pt x="85" y="0"/>
                  </a:moveTo>
                  <a:lnTo>
                    <a:pt x="105" y="3"/>
                  </a:lnTo>
                  <a:lnTo>
                    <a:pt x="121" y="8"/>
                  </a:lnTo>
                  <a:lnTo>
                    <a:pt x="134" y="16"/>
                  </a:lnTo>
                  <a:lnTo>
                    <a:pt x="144" y="28"/>
                  </a:lnTo>
                  <a:lnTo>
                    <a:pt x="151" y="40"/>
                  </a:lnTo>
                  <a:lnTo>
                    <a:pt x="153" y="55"/>
                  </a:lnTo>
                  <a:lnTo>
                    <a:pt x="153" y="70"/>
                  </a:lnTo>
                  <a:lnTo>
                    <a:pt x="153" y="87"/>
                  </a:lnTo>
                  <a:lnTo>
                    <a:pt x="148" y="103"/>
                  </a:lnTo>
                  <a:lnTo>
                    <a:pt x="142" y="118"/>
                  </a:lnTo>
                  <a:lnTo>
                    <a:pt x="134" y="133"/>
                  </a:lnTo>
                  <a:lnTo>
                    <a:pt x="126" y="149"/>
                  </a:lnTo>
                  <a:lnTo>
                    <a:pt x="114" y="162"/>
                  </a:lnTo>
                  <a:lnTo>
                    <a:pt x="101" y="173"/>
                  </a:lnTo>
                  <a:lnTo>
                    <a:pt x="87" y="182"/>
                  </a:lnTo>
                  <a:lnTo>
                    <a:pt x="74" y="190"/>
                  </a:lnTo>
                  <a:lnTo>
                    <a:pt x="65" y="189"/>
                  </a:lnTo>
                  <a:lnTo>
                    <a:pt x="57" y="186"/>
                  </a:lnTo>
                  <a:lnTo>
                    <a:pt x="47" y="182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4"/>
                  </a:lnTo>
                  <a:lnTo>
                    <a:pt x="17" y="156"/>
                  </a:lnTo>
                  <a:lnTo>
                    <a:pt x="12" y="149"/>
                  </a:lnTo>
                  <a:lnTo>
                    <a:pt x="6" y="138"/>
                  </a:lnTo>
                  <a:lnTo>
                    <a:pt x="3" y="12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5" y="92"/>
                  </a:lnTo>
                  <a:lnTo>
                    <a:pt x="10" y="84"/>
                  </a:lnTo>
                  <a:lnTo>
                    <a:pt x="18" y="76"/>
                  </a:lnTo>
                  <a:lnTo>
                    <a:pt x="20" y="69"/>
                  </a:lnTo>
                  <a:lnTo>
                    <a:pt x="22" y="63"/>
                  </a:lnTo>
                  <a:lnTo>
                    <a:pt x="24" y="57"/>
                  </a:lnTo>
                  <a:lnTo>
                    <a:pt x="27" y="51"/>
                  </a:lnTo>
                  <a:lnTo>
                    <a:pt x="30" y="45"/>
                  </a:lnTo>
                  <a:lnTo>
                    <a:pt x="34" y="40"/>
                  </a:lnTo>
                  <a:lnTo>
                    <a:pt x="38" y="35"/>
                  </a:lnTo>
                  <a:lnTo>
                    <a:pt x="44" y="32"/>
                  </a:lnTo>
                  <a:lnTo>
                    <a:pt x="52" y="22"/>
                  </a:lnTo>
                  <a:lnTo>
                    <a:pt x="63" y="15"/>
                  </a:lnTo>
                  <a:lnTo>
                    <a:pt x="73" y="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4" name="Freeform 490"/>
            <p:cNvSpPr>
              <a:spLocks/>
            </p:cNvSpPr>
            <p:nvPr/>
          </p:nvSpPr>
          <p:spPr bwMode="auto">
            <a:xfrm>
              <a:off x="7125" y="3951"/>
              <a:ext cx="13" cy="18"/>
            </a:xfrm>
            <a:custGeom>
              <a:avLst/>
              <a:gdLst>
                <a:gd name="T0" fmla="*/ 0 w 54"/>
                <a:gd name="T1" fmla="*/ 0 h 72"/>
                <a:gd name="T2" fmla="*/ 0 w 54"/>
                <a:gd name="T3" fmla="*/ 0 h 72"/>
                <a:gd name="T4" fmla="*/ 0 w 54"/>
                <a:gd name="T5" fmla="*/ 0 h 72"/>
                <a:gd name="T6" fmla="*/ 0 w 54"/>
                <a:gd name="T7" fmla="*/ 0 h 72"/>
                <a:gd name="T8" fmla="*/ 0 w 54"/>
                <a:gd name="T9" fmla="*/ 0 h 72"/>
                <a:gd name="T10" fmla="*/ 0 w 54"/>
                <a:gd name="T11" fmla="*/ 0 h 72"/>
                <a:gd name="T12" fmla="*/ 0 w 54"/>
                <a:gd name="T13" fmla="*/ 0 h 72"/>
                <a:gd name="T14" fmla="*/ 0 w 54"/>
                <a:gd name="T15" fmla="*/ 0 h 72"/>
                <a:gd name="T16" fmla="*/ 0 w 54"/>
                <a:gd name="T17" fmla="*/ 0 h 72"/>
                <a:gd name="T18" fmla="*/ 0 w 54"/>
                <a:gd name="T19" fmla="*/ 0 h 72"/>
                <a:gd name="T20" fmla="*/ 0 w 54"/>
                <a:gd name="T21" fmla="*/ 0 h 72"/>
                <a:gd name="T22" fmla="*/ 0 w 54"/>
                <a:gd name="T23" fmla="*/ 0 h 72"/>
                <a:gd name="T24" fmla="*/ 0 w 54"/>
                <a:gd name="T25" fmla="*/ 0 h 72"/>
                <a:gd name="T26" fmla="*/ 0 w 54"/>
                <a:gd name="T27" fmla="*/ 0 h 72"/>
                <a:gd name="T28" fmla="*/ 0 w 54"/>
                <a:gd name="T29" fmla="*/ 0 h 72"/>
                <a:gd name="T30" fmla="*/ 0 w 54"/>
                <a:gd name="T31" fmla="*/ 0 h 72"/>
                <a:gd name="T32" fmla="*/ 0 w 54"/>
                <a:gd name="T33" fmla="*/ 0 h 72"/>
                <a:gd name="T34" fmla="*/ 0 w 54"/>
                <a:gd name="T35" fmla="*/ 0 h 72"/>
                <a:gd name="T36" fmla="*/ 0 w 54"/>
                <a:gd name="T37" fmla="*/ 0 h 72"/>
                <a:gd name="T38" fmla="*/ 0 w 54"/>
                <a:gd name="T39" fmla="*/ 0 h 72"/>
                <a:gd name="T40" fmla="*/ 0 w 54"/>
                <a:gd name="T41" fmla="*/ 0 h 72"/>
                <a:gd name="T42" fmla="*/ 0 w 54"/>
                <a:gd name="T43" fmla="*/ 0 h 72"/>
                <a:gd name="T44" fmla="*/ 0 w 54"/>
                <a:gd name="T45" fmla="*/ 0 h 72"/>
                <a:gd name="T46" fmla="*/ 0 w 54"/>
                <a:gd name="T47" fmla="*/ 0 h 72"/>
                <a:gd name="T48" fmla="*/ 0 w 54"/>
                <a:gd name="T49" fmla="*/ 0 h 72"/>
                <a:gd name="T50" fmla="*/ 0 w 54"/>
                <a:gd name="T51" fmla="*/ 0 h 72"/>
                <a:gd name="T52" fmla="*/ 0 w 54"/>
                <a:gd name="T53" fmla="*/ 0 h 72"/>
                <a:gd name="T54" fmla="*/ 0 w 54"/>
                <a:gd name="T55" fmla="*/ 0 h 72"/>
                <a:gd name="T56" fmla="*/ 0 w 54"/>
                <a:gd name="T57" fmla="*/ 0 h 72"/>
                <a:gd name="T58" fmla="*/ 0 w 54"/>
                <a:gd name="T59" fmla="*/ 0 h 72"/>
                <a:gd name="T60" fmla="*/ 0 w 54"/>
                <a:gd name="T61" fmla="*/ 0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72"/>
                <a:gd name="T95" fmla="*/ 54 w 5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72">
                  <a:moveTo>
                    <a:pt x="19" y="1"/>
                  </a:moveTo>
                  <a:lnTo>
                    <a:pt x="25" y="0"/>
                  </a:lnTo>
                  <a:lnTo>
                    <a:pt x="33" y="1"/>
                  </a:lnTo>
                  <a:lnTo>
                    <a:pt x="38" y="1"/>
                  </a:lnTo>
                  <a:lnTo>
                    <a:pt x="44" y="5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4" y="28"/>
                  </a:lnTo>
                  <a:lnTo>
                    <a:pt x="54" y="38"/>
                  </a:lnTo>
                  <a:lnTo>
                    <a:pt x="50" y="48"/>
                  </a:lnTo>
                  <a:lnTo>
                    <a:pt x="46" y="58"/>
                  </a:lnTo>
                  <a:lnTo>
                    <a:pt x="36" y="65"/>
                  </a:lnTo>
                  <a:lnTo>
                    <a:pt x="25" y="71"/>
                  </a:lnTo>
                  <a:lnTo>
                    <a:pt x="19" y="71"/>
                  </a:lnTo>
                  <a:lnTo>
                    <a:pt x="13" y="72"/>
                  </a:lnTo>
                  <a:lnTo>
                    <a:pt x="6" y="70"/>
                  </a:lnTo>
                  <a:lnTo>
                    <a:pt x="0" y="67"/>
                  </a:lnTo>
                  <a:lnTo>
                    <a:pt x="5" y="63"/>
                  </a:lnTo>
                  <a:lnTo>
                    <a:pt x="12" y="57"/>
                  </a:lnTo>
                  <a:lnTo>
                    <a:pt x="17" y="49"/>
                  </a:lnTo>
                  <a:lnTo>
                    <a:pt x="22" y="41"/>
                  </a:lnTo>
                  <a:lnTo>
                    <a:pt x="23" y="32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3" y="19"/>
                  </a:lnTo>
                  <a:lnTo>
                    <a:pt x="10" y="17"/>
                  </a:lnTo>
                  <a:lnTo>
                    <a:pt x="4" y="15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5" name="Freeform 491"/>
            <p:cNvSpPr>
              <a:spLocks/>
            </p:cNvSpPr>
            <p:nvPr/>
          </p:nvSpPr>
          <p:spPr bwMode="auto">
            <a:xfrm>
              <a:off x="6729" y="3956"/>
              <a:ext cx="83" cy="95"/>
            </a:xfrm>
            <a:custGeom>
              <a:avLst/>
              <a:gdLst>
                <a:gd name="T0" fmla="*/ 0 w 333"/>
                <a:gd name="T1" fmla="*/ 0 h 379"/>
                <a:gd name="T2" fmla="*/ 0 w 333"/>
                <a:gd name="T3" fmla="*/ 0 h 379"/>
                <a:gd name="T4" fmla="*/ 0 w 333"/>
                <a:gd name="T5" fmla="*/ 0 h 379"/>
                <a:gd name="T6" fmla="*/ 0 w 333"/>
                <a:gd name="T7" fmla="*/ 0 h 379"/>
                <a:gd name="T8" fmla="*/ 0 w 333"/>
                <a:gd name="T9" fmla="*/ 0 h 379"/>
                <a:gd name="T10" fmla="*/ 0 w 333"/>
                <a:gd name="T11" fmla="*/ 0 h 379"/>
                <a:gd name="T12" fmla="*/ 0 w 333"/>
                <a:gd name="T13" fmla="*/ 0 h 379"/>
                <a:gd name="T14" fmla="*/ 0 w 333"/>
                <a:gd name="T15" fmla="*/ 0 h 379"/>
                <a:gd name="T16" fmla="*/ 0 w 333"/>
                <a:gd name="T17" fmla="*/ 0 h 379"/>
                <a:gd name="T18" fmla="*/ 0 w 333"/>
                <a:gd name="T19" fmla="*/ 0 h 379"/>
                <a:gd name="T20" fmla="*/ 0 w 333"/>
                <a:gd name="T21" fmla="*/ 0 h 379"/>
                <a:gd name="T22" fmla="*/ 0 w 333"/>
                <a:gd name="T23" fmla="*/ 0 h 379"/>
                <a:gd name="T24" fmla="*/ 0 w 333"/>
                <a:gd name="T25" fmla="*/ 0 h 379"/>
                <a:gd name="T26" fmla="*/ 0 w 333"/>
                <a:gd name="T27" fmla="*/ 0 h 379"/>
                <a:gd name="T28" fmla="*/ 0 w 333"/>
                <a:gd name="T29" fmla="*/ 0 h 379"/>
                <a:gd name="T30" fmla="*/ 0 w 333"/>
                <a:gd name="T31" fmla="*/ 0 h 379"/>
                <a:gd name="T32" fmla="*/ 0 w 333"/>
                <a:gd name="T33" fmla="*/ 0 h 379"/>
                <a:gd name="T34" fmla="*/ 0 w 333"/>
                <a:gd name="T35" fmla="*/ 0 h 379"/>
                <a:gd name="T36" fmla="*/ 0 w 333"/>
                <a:gd name="T37" fmla="*/ 0 h 379"/>
                <a:gd name="T38" fmla="*/ 0 w 333"/>
                <a:gd name="T39" fmla="*/ 0 h 379"/>
                <a:gd name="T40" fmla="*/ 0 w 333"/>
                <a:gd name="T41" fmla="*/ 0 h 379"/>
                <a:gd name="T42" fmla="*/ 0 w 333"/>
                <a:gd name="T43" fmla="*/ 0 h 379"/>
                <a:gd name="T44" fmla="*/ 0 w 333"/>
                <a:gd name="T45" fmla="*/ 0 h 379"/>
                <a:gd name="T46" fmla="*/ 0 w 333"/>
                <a:gd name="T47" fmla="*/ 0 h 379"/>
                <a:gd name="T48" fmla="*/ 0 w 333"/>
                <a:gd name="T49" fmla="*/ 0 h 379"/>
                <a:gd name="T50" fmla="*/ 0 w 333"/>
                <a:gd name="T51" fmla="*/ 0 h 379"/>
                <a:gd name="T52" fmla="*/ 0 w 333"/>
                <a:gd name="T53" fmla="*/ 0 h 379"/>
                <a:gd name="T54" fmla="*/ 0 w 333"/>
                <a:gd name="T55" fmla="*/ 0 h 379"/>
                <a:gd name="T56" fmla="*/ 0 w 333"/>
                <a:gd name="T57" fmla="*/ 0 h 379"/>
                <a:gd name="T58" fmla="*/ 0 w 333"/>
                <a:gd name="T59" fmla="*/ 0 h 379"/>
                <a:gd name="T60" fmla="*/ 0 w 333"/>
                <a:gd name="T61" fmla="*/ 0 h 379"/>
                <a:gd name="T62" fmla="*/ 0 w 333"/>
                <a:gd name="T63" fmla="*/ 0 h 379"/>
                <a:gd name="T64" fmla="*/ 0 w 333"/>
                <a:gd name="T65" fmla="*/ 0 h 379"/>
                <a:gd name="T66" fmla="*/ 0 w 333"/>
                <a:gd name="T67" fmla="*/ 0 h 379"/>
                <a:gd name="T68" fmla="*/ 0 w 333"/>
                <a:gd name="T69" fmla="*/ 0 h 379"/>
                <a:gd name="T70" fmla="*/ 0 w 333"/>
                <a:gd name="T71" fmla="*/ 0 h 379"/>
                <a:gd name="T72" fmla="*/ 0 w 333"/>
                <a:gd name="T73" fmla="*/ 0 h 379"/>
                <a:gd name="T74" fmla="*/ 0 w 333"/>
                <a:gd name="T75" fmla="*/ 0 h 379"/>
                <a:gd name="T76" fmla="*/ 0 w 333"/>
                <a:gd name="T77" fmla="*/ 0 h 379"/>
                <a:gd name="T78" fmla="*/ 0 w 333"/>
                <a:gd name="T79" fmla="*/ 0 h 379"/>
                <a:gd name="T80" fmla="*/ 0 w 333"/>
                <a:gd name="T81" fmla="*/ 0 h 379"/>
                <a:gd name="T82" fmla="*/ 0 w 333"/>
                <a:gd name="T83" fmla="*/ 0 h 379"/>
                <a:gd name="T84" fmla="*/ 0 w 333"/>
                <a:gd name="T85" fmla="*/ 0 h 379"/>
                <a:gd name="T86" fmla="*/ 0 w 333"/>
                <a:gd name="T87" fmla="*/ 0 h 379"/>
                <a:gd name="T88" fmla="*/ 0 w 333"/>
                <a:gd name="T89" fmla="*/ 0 h 379"/>
                <a:gd name="T90" fmla="*/ 0 w 333"/>
                <a:gd name="T91" fmla="*/ 0 h 379"/>
                <a:gd name="T92" fmla="*/ 0 w 333"/>
                <a:gd name="T93" fmla="*/ 0 h 379"/>
                <a:gd name="T94" fmla="*/ 0 w 333"/>
                <a:gd name="T95" fmla="*/ 0 h 379"/>
                <a:gd name="T96" fmla="*/ 0 w 333"/>
                <a:gd name="T97" fmla="*/ 0 h 379"/>
                <a:gd name="T98" fmla="*/ 0 w 333"/>
                <a:gd name="T99" fmla="*/ 0 h 379"/>
                <a:gd name="T100" fmla="*/ 0 w 333"/>
                <a:gd name="T101" fmla="*/ 0 h 379"/>
                <a:gd name="T102" fmla="*/ 0 w 333"/>
                <a:gd name="T103" fmla="*/ 0 h 379"/>
                <a:gd name="T104" fmla="*/ 0 w 333"/>
                <a:gd name="T105" fmla="*/ 0 h 379"/>
                <a:gd name="T106" fmla="*/ 0 w 333"/>
                <a:gd name="T107" fmla="*/ 0 h 379"/>
                <a:gd name="T108" fmla="*/ 0 w 333"/>
                <a:gd name="T109" fmla="*/ 0 h 379"/>
                <a:gd name="T110" fmla="*/ 0 w 333"/>
                <a:gd name="T111" fmla="*/ 0 h 379"/>
                <a:gd name="T112" fmla="*/ 0 w 333"/>
                <a:gd name="T113" fmla="*/ 0 h 3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3"/>
                <a:gd name="T172" fmla="*/ 0 h 379"/>
                <a:gd name="T173" fmla="*/ 333 w 333"/>
                <a:gd name="T174" fmla="*/ 379 h 3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3" h="379">
                  <a:moveTo>
                    <a:pt x="181" y="0"/>
                  </a:moveTo>
                  <a:lnTo>
                    <a:pt x="218" y="5"/>
                  </a:lnTo>
                  <a:lnTo>
                    <a:pt x="252" y="20"/>
                  </a:lnTo>
                  <a:lnTo>
                    <a:pt x="277" y="40"/>
                  </a:lnTo>
                  <a:lnTo>
                    <a:pt x="300" y="66"/>
                  </a:lnTo>
                  <a:lnTo>
                    <a:pt x="316" y="95"/>
                  </a:lnTo>
                  <a:lnTo>
                    <a:pt x="327" y="130"/>
                  </a:lnTo>
                  <a:lnTo>
                    <a:pt x="333" y="164"/>
                  </a:lnTo>
                  <a:lnTo>
                    <a:pt x="333" y="201"/>
                  </a:lnTo>
                  <a:lnTo>
                    <a:pt x="328" y="236"/>
                  </a:lnTo>
                  <a:lnTo>
                    <a:pt x="318" y="271"/>
                  </a:lnTo>
                  <a:lnTo>
                    <a:pt x="304" y="302"/>
                  </a:lnTo>
                  <a:lnTo>
                    <a:pt x="286" y="330"/>
                  </a:lnTo>
                  <a:lnTo>
                    <a:pt x="262" y="351"/>
                  </a:lnTo>
                  <a:lnTo>
                    <a:pt x="233" y="367"/>
                  </a:lnTo>
                  <a:lnTo>
                    <a:pt x="200" y="376"/>
                  </a:lnTo>
                  <a:lnTo>
                    <a:pt x="165" y="376"/>
                  </a:lnTo>
                  <a:lnTo>
                    <a:pt x="159" y="370"/>
                  </a:lnTo>
                  <a:lnTo>
                    <a:pt x="153" y="365"/>
                  </a:lnTo>
                  <a:lnTo>
                    <a:pt x="147" y="360"/>
                  </a:lnTo>
                  <a:lnTo>
                    <a:pt x="144" y="356"/>
                  </a:lnTo>
                  <a:lnTo>
                    <a:pt x="138" y="349"/>
                  </a:lnTo>
                  <a:lnTo>
                    <a:pt x="134" y="344"/>
                  </a:lnTo>
                  <a:lnTo>
                    <a:pt x="129" y="337"/>
                  </a:lnTo>
                  <a:lnTo>
                    <a:pt x="126" y="333"/>
                  </a:lnTo>
                  <a:lnTo>
                    <a:pt x="122" y="327"/>
                  </a:lnTo>
                  <a:lnTo>
                    <a:pt x="117" y="321"/>
                  </a:lnTo>
                  <a:lnTo>
                    <a:pt x="112" y="317"/>
                  </a:lnTo>
                  <a:lnTo>
                    <a:pt x="109" y="312"/>
                  </a:lnTo>
                  <a:lnTo>
                    <a:pt x="98" y="306"/>
                  </a:lnTo>
                  <a:lnTo>
                    <a:pt x="88" y="302"/>
                  </a:lnTo>
                  <a:lnTo>
                    <a:pt x="89" y="310"/>
                  </a:lnTo>
                  <a:lnTo>
                    <a:pt x="92" y="320"/>
                  </a:lnTo>
                  <a:lnTo>
                    <a:pt x="94" y="330"/>
                  </a:lnTo>
                  <a:lnTo>
                    <a:pt x="100" y="339"/>
                  </a:lnTo>
                  <a:lnTo>
                    <a:pt x="104" y="348"/>
                  </a:lnTo>
                  <a:lnTo>
                    <a:pt x="111" y="356"/>
                  </a:lnTo>
                  <a:lnTo>
                    <a:pt x="117" y="361"/>
                  </a:lnTo>
                  <a:lnTo>
                    <a:pt x="127" y="366"/>
                  </a:lnTo>
                  <a:lnTo>
                    <a:pt x="126" y="369"/>
                  </a:lnTo>
                  <a:lnTo>
                    <a:pt x="126" y="373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08" y="369"/>
                  </a:lnTo>
                  <a:lnTo>
                    <a:pt x="88" y="357"/>
                  </a:lnTo>
                  <a:lnTo>
                    <a:pt x="70" y="340"/>
                  </a:lnTo>
                  <a:lnTo>
                    <a:pt x="55" y="325"/>
                  </a:lnTo>
                  <a:lnTo>
                    <a:pt x="40" y="306"/>
                  </a:lnTo>
                  <a:lnTo>
                    <a:pt x="28" y="286"/>
                  </a:lnTo>
                  <a:lnTo>
                    <a:pt x="17" y="266"/>
                  </a:lnTo>
                  <a:lnTo>
                    <a:pt x="10" y="245"/>
                  </a:lnTo>
                  <a:lnTo>
                    <a:pt x="4" y="223"/>
                  </a:lnTo>
                  <a:lnTo>
                    <a:pt x="2" y="200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6" y="134"/>
                  </a:lnTo>
                  <a:lnTo>
                    <a:pt x="14" y="113"/>
                  </a:lnTo>
                  <a:lnTo>
                    <a:pt x="23" y="93"/>
                  </a:lnTo>
                  <a:lnTo>
                    <a:pt x="38" y="73"/>
                  </a:lnTo>
                  <a:lnTo>
                    <a:pt x="43" y="77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38" y="99"/>
                  </a:lnTo>
                  <a:lnTo>
                    <a:pt x="33" y="110"/>
                  </a:lnTo>
                  <a:lnTo>
                    <a:pt x="30" y="122"/>
                  </a:lnTo>
                  <a:lnTo>
                    <a:pt x="26" y="134"/>
                  </a:lnTo>
                  <a:lnTo>
                    <a:pt x="22" y="146"/>
                  </a:lnTo>
                  <a:lnTo>
                    <a:pt x="20" y="158"/>
                  </a:lnTo>
                  <a:lnTo>
                    <a:pt x="18" y="171"/>
                  </a:lnTo>
                  <a:lnTo>
                    <a:pt x="16" y="181"/>
                  </a:lnTo>
                  <a:lnTo>
                    <a:pt x="16" y="193"/>
                  </a:lnTo>
                  <a:lnTo>
                    <a:pt x="16" y="204"/>
                  </a:lnTo>
                  <a:lnTo>
                    <a:pt x="18" y="216"/>
                  </a:lnTo>
                  <a:lnTo>
                    <a:pt x="21" y="225"/>
                  </a:lnTo>
                  <a:lnTo>
                    <a:pt x="26" y="234"/>
                  </a:lnTo>
                  <a:lnTo>
                    <a:pt x="30" y="243"/>
                  </a:lnTo>
                  <a:lnTo>
                    <a:pt x="40" y="252"/>
                  </a:lnTo>
                  <a:lnTo>
                    <a:pt x="40" y="254"/>
                  </a:lnTo>
                  <a:lnTo>
                    <a:pt x="38" y="257"/>
                  </a:lnTo>
                  <a:lnTo>
                    <a:pt x="45" y="262"/>
                  </a:lnTo>
                  <a:lnTo>
                    <a:pt x="53" y="265"/>
                  </a:lnTo>
                  <a:lnTo>
                    <a:pt x="51" y="254"/>
                  </a:lnTo>
                  <a:lnTo>
                    <a:pt x="51" y="244"/>
                  </a:lnTo>
                  <a:lnTo>
                    <a:pt x="49" y="234"/>
                  </a:lnTo>
                  <a:lnTo>
                    <a:pt x="49" y="225"/>
                  </a:lnTo>
                  <a:lnTo>
                    <a:pt x="47" y="214"/>
                  </a:lnTo>
                  <a:lnTo>
                    <a:pt x="47" y="204"/>
                  </a:lnTo>
                  <a:lnTo>
                    <a:pt x="47" y="193"/>
                  </a:lnTo>
                  <a:lnTo>
                    <a:pt x="49" y="184"/>
                  </a:lnTo>
                  <a:lnTo>
                    <a:pt x="49" y="173"/>
                  </a:lnTo>
                  <a:lnTo>
                    <a:pt x="50" y="163"/>
                  </a:lnTo>
                  <a:lnTo>
                    <a:pt x="51" y="152"/>
                  </a:lnTo>
                  <a:lnTo>
                    <a:pt x="55" y="143"/>
                  </a:lnTo>
                  <a:lnTo>
                    <a:pt x="57" y="132"/>
                  </a:lnTo>
                  <a:lnTo>
                    <a:pt x="61" y="122"/>
                  </a:lnTo>
                  <a:lnTo>
                    <a:pt x="64" y="112"/>
                  </a:lnTo>
                  <a:lnTo>
                    <a:pt x="70" y="104"/>
                  </a:lnTo>
                  <a:lnTo>
                    <a:pt x="71" y="94"/>
                  </a:lnTo>
                  <a:lnTo>
                    <a:pt x="76" y="85"/>
                  </a:lnTo>
                  <a:lnTo>
                    <a:pt x="79" y="77"/>
                  </a:lnTo>
                  <a:lnTo>
                    <a:pt x="85" y="68"/>
                  </a:lnTo>
                  <a:lnTo>
                    <a:pt x="89" y="59"/>
                  </a:lnTo>
                  <a:lnTo>
                    <a:pt x="96" y="52"/>
                  </a:lnTo>
                  <a:lnTo>
                    <a:pt x="102" y="43"/>
                  </a:lnTo>
                  <a:lnTo>
                    <a:pt x="110" y="38"/>
                  </a:lnTo>
                  <a:lnTo>
                    <a:pt x="116" y="30"/>
                  </a:lnTo>
                  <a:lnTo>
                    <a:pt x="124" y="24"/>
                  </a:lnTo>
                  <a:lnTo>
                    <a:pt x="133" y="18"/>
                  </a:lnTo>
                  <a:lnTo>
                    <a:pt x="142" y="13"/>
                  </a:lnTo>
                  <a:lnTo>
                    <a:pt x="151" y="8"/>
                  </a:lnTo>
                  <a:lnTo>
                    <a:pt x="161" y="5"/>
                  </a:lnTo>
                  <a:lnTo>
                    <a:pt x="170" y="1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" name="Freeform 492"/>
            <p:cNvSpPr>
              <a:spLocks/>
            </p:cNvSpPr>
            <p:nvPr/>
          </p:nvSpPr>
          <p:spPr bwMode="auto">
            <a:xfrm>
              <a:off x="7000" y="3956"/>
              <a:ext cx="6" cy="20"/>
            </a:xfrm>
            <a:custGeom>
              <a:avLst/>
              <a:gdLst>
                <a:gd name="T0" fmla="*/ 0 w 20"/>
                <a:gd name="T1" fmla="*/ 0 h 79"/>
                <a:gd name="T2" fmla="*/ 0 w 20"/>
                <a:gd name="T3" fmla="*/ 0 h 79"/>
                <a:gd name="T4" fmla="*/ 0 w 20"/>
                <a:gd name="T5" fmla="*/ 0 h 79"/>
                <a:gd name="T6" fmla="*/ 0 w 20"/>
                <a:gd name="T7" fmla="*/ 0 h 79"/>
                <a:gd name="T8" fmla="*/ 0 w 20"/>
                <a:gd name="T9" fmla="*/ 0 h 79"/>
                <a:gd name="T10" fmla="*/ 0 w 20"/>
                <a:gd name="T11" fmla="*/ 0 h 79"/>
                <a:gd name="T12" fmla="*/ 0 w 20"/>
                <a:gd name="T13" fmla="*/ 0 h 79"/>
                <a:gd name="T14" fmla="*/ 0 w 20"/>
                <a:gd name="T15" fmla="*/ 0 h 79"/>
                <a:gd name="T16" fmla="*/ 0 w 20"/>
                <a:gd name="T17" fmla="*/ 0 h 79"/>
                <a:gd name="T18" fmla="*/ 0 w 20"/>
                <a:gd name="T19" fmla="*/ 0 h 79"/>
                <a:gd name="T20" fmla="*/ 0 w 20"/>
                <a:gd name="T21" fmla="*/ 0 h 79"/>
                <a:gd name="T22" fmla="*/ 0 w 20"/>
                <a:gd name="T23" fmla="*/ 0 h 79"/>
                <a:gd name="T24" fmla="*/ 0 w 20"/>
                <a:gd name="T25" fmla="*/ 0 h 79"/>
                <a:gd name="T26" fmla="*/ 0 w 20"/>
                <a:gd name="T27" fmla="*/ 0 h 79"/>
                <a:gd name="T28" fmla="*/ 0 w 20"/>
                <a:gd name="T29" fmla="*/ 0 h 79"/>
                <a:gd name="T30" fmla="*/ 0 w 20"/>
                <a:gd name="T31" fmla="*/ 0 h 79"/>
                <a:gd name="T32" fmla="*/ 0 w 20"/>
                <a:gd name="T33" fmla="*/ 0 h 79"/>
                <a:gd name="T34" fmla="*/ 0 w 20"/>
                <a:gd name="T35" fmla="*/ 0 h 79"/>
                <a:gd name="T36" fmla="*/ 0 w 20"/>
                <a:gd name="T37" fmla="*/ 0 h 79"/>
                <a:gd name="T38" fmla="*/ 0 w 20"/>
                <a:gd name="T39" fmla="*/ 0 h 79"/>
                <a:gd name="T40" fmla="*/ 0 w 20"/>
                <a:gd name="T41" fmla="*/ 0 h 79"/>
                <a:gd name="T42" fmla="*/ 0 w 20"/>
                <a:gd name="T43" fmla="*/ 0 h 79"/>
                <a:gd name="T44" fmla="*/ 0 w 20"/>
                <a:gd name="T45" fmla="*/ 0 h 79"/>
                <a:gd name="T46" fmla="*/ 0 w 20"/>
                <a:gd name="T47" fmla="*/ 0 h 79"/>
                <a:gd name="T48" fmla="*/ 0 w 20"/>
                <a:gd name="T49" fmla="*/ 0 h 79"/>
                <a:gd name="T50" fmla="*/ 0 w 20"/>
                <a:gd name="T51" fmla="*/ 0 h 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"/>
                <a:gd name="T79" fmla="*/ 0 h 79"/>
                <a:gd name="T80" fmla="*/ 20 w 20"/>
                <a:gd name="T81" fmla="*/ 79 h 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" h="79">
                  <a:moveTo>
                    <a:pt x="11" y="0"/>
                  </a:moveTo>
                  <a:lnTo>
                    <a:pt x="12" y="2"/>
                  </a:lnTo>
                  <a:lnTo>
                    <a:pt x="13" y="5"/>
                  </a:lnTo>
                  <a:lnTo>
                    <a:pt x="14" y="10"/>
                  </a:lnTo>
                  <a:lnTo>
                    <a:pt x="17" y="17"/>
                  </a:lnTo>
                  <a:lnTo>
                    <a:pt x="18" y="23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20" y="46"/>
                  </a:lnTo>
                  <a:lnTo>
                    <a:pt x="19" y="56"/>
                  </a:lnTo>
                  <a:lnTo>
                    <a:pt x="19" y="65"/>
                  </a:lnTo>
                  <a:lnTo>
                    <a:pt x="17" y="73"/>
                  </a:lnTo>
                  <a:lnTo>
                    <a:pt x="13" y="78"/>
                  </a:lnTo>
                  <a:lnTo>
                    <a:pt x="11" y="79"/>
                  </a:lnTo>
                  <a:lnTo>
                    <a:pt x="8" y="79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4" y="43"/>
                  </a:lnTo>
                  <a:lnTo>
                    <a:pt x="4" y="34"/>
                  </a:lnTo>
                  <a:lnTo>
                    <a:pt x="4" y="24"/>
                  </a:lnTo>
                  <a:lnTo>
                    <a:pt x="5" y="15"/>
                  </a:lnTo>
                  <a:lnTo>
                    <a:pt x="7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7" name="Freeform 493"/>
            <p:cNvSpPr>
              <a:spLocks/>
            </p:cNvSpPr>
            <p:nvPr/>
          </p:nvSpPr>
          <p:spPr bwMode="auto">
            <a:xfrm>
              <a:off x="6742" y="3959"/>
              <a:ext cx="7" cy="6"/>
            </a:xfrm>
            <a:custGeom>
              <a:avLst/>
              <a:gdLst>
                <a:gd name="T0" fmla="*/ 0 w 28"/>
                <a:gd name="T1" fmla="*/ 0 h 25"/>
                <a:gd name="T2" fmla="*/ 0 w 28"/>
                <a:gd name="T3" fmla="*/ 0 h 25"/>
                <a:gd name="T4" fmla="*/ 0 w 28"/>
                <a:gd name="T5" fmla="*/ 0 h 25"/>
                <a:gd name="T6" fmla="*/ 0 w 28"/>
                <a:gd name="T7" fmla="*/ 0 h 25"/>
                <a:gd name="T8" fmla="*/ 0 w 28"/>
                <a:gd name="T9" fmla="*/ 0 h 25"/>
                <a:gd name="T10" fmla="*/ 0 w 28"/>
                <a:gd name="T11" fmla="*/ 0 h 25"/>
                <a:gd name="T12" fmla="*/ 0 w 28"/>
                <a:gd name="T13" fmla="*/ 0 h 25"/>
                <a:gd name="T14" fmla="*/ 0 w 28"/>
                <a:gd name="T15" fmla="*/ 0 h 25"/>
                <a:gd name="T16" fmla="*/ 0 w 28"/>
                <a:gd name="T17" fmla="*/ 0 h 25"/>
                <a:gd name="T18" fmla="*/ 0 w 28"/>
                <a:gd name="T19" fmla="*/ 0 h 25"/>
                <a:gd name="T20" fmla="*/ 0 w 28"/>
                <a:gd name="T21" fmla="*/ 0 h 25"/>
                <a:gd name="T22" fmla="*/ 0 w 28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5"/>
                <a:gd name="T38" fmla="*/ 28 w 28"/>
                <a:gd name="T39" fmla="*/ 25 h 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5">
                  <a:moveTo>
                    <a:pt x="20" y="0"/>
                  </a:moveTo>
                  <a:lnTo>
                    <a:pt x="24" y="1"/>
                  </a:lnTo>
                  <a:lnTo>
                    <a:pt x="28" y="6"/>
                  </a:lnTo>
                  <a:lnTo>
                    <a:pt x="22" y="9"/>
                  </a:lnTo>
                  <a:lnTo>
                    <a:pt x="15" y="17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6" y="9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8" name="Freeform 494"/>
            <p:cNvSpPr>
              <a:spLocks/>
            </p:cNvSpPr>
            <p:nvPr/>
          </p:nvSpPr>
          <p:spPr bwMode="auto">
            <a:xfrm>
              <a:off x="6505" y="3962"/>
              <a:ext cx="210" cy="80"/>
            </a:xfrm>
            <a:custGeom>
              <a:avLst/>
              <a:gdLst>
                <a:gd name="T0" fmla="*/ 0 w 841"/>
                <a:gd name="T1" fmla="*/ 0 h 319"/>
                <a:gd name="T2" fmla="*/ 0 w 841"/>
                <a:gd name="T3" fmla="*/ 0 h 319"/>
                <a:gd name="T4" fmla="*/ 0 w 841"/>
                <a:gd name="T5" fmla="*/ 0 h 319"/>
                <a:gd name="T6" fmla="*/ 0 w 841"/>
                <a:gd name="T7" fmla="*/ 0 h 319"/>
                <a:gd name="T8" fmla="*/ 0 w 841"/>
                <a:gd name="T9" fmla="*/ 0 h 319"/>
                <a:gd name="T10" fmla="*/ 0 w 841"/>
                <a:gd name="T11" fmla="*/ 0 h 319"/>
                <a:gd name="T12" fmla="*/ 0 w 841"/>
                <a:gd name="T13" fmla="*/ 0 h 319"/>
                <a:gd name="T14" fmla="*/ 0 w 841"/>
                <a:gd name="T15" fmla="*/ 0 h 319"/>
                <a:gd name="T16" fmla="*/ 0 w 841"/>
                <a:gd name="T17" fmla="*/ 0 h 319"/>
                <a:gd name="T18" fmla="*/ 0 w 841"/>
                <a:gd name="T19" fmla="*/ 0 h 319"/>
                <a:gd name="T20" fmla="*/ 0 w 841"/>
                <a:gd name="T21" fmla="*/ 0 h 319"/>
                <a:gd name="T22" fmla="*/ 0 w 841"/>
                <a:gd name="T23" fmla="*/ 0 h 319"/>
                <a:gd name="T24" fmla="*/ 0 w 841"/>
                <a:gd name="T25" fmla="*/ 0 h 319"/>
                <a:gd name="T26" fmla="*/ 0 w 841"/>
                <a:gd name="T27" fmla="*/ 0 h 319"/>
                <a:gd name="T28" fmla="*/ 0 w 841"/>
                <a:gd name="T29" fmla="*/ 0 h 319"/>
                <a:gd name="T30" fmla="*/ 0 w 841"/>
                <a:gd name="T31" fmla="*/ 0 h 319"/>
                <a:gd name="T32" fmla="*/ 0 w 841"/>
                <a:gd name="T33" fmla="*/ 0 h 319"/>
                <a:gd name="T34" fmla="*/ 0 w 841"/>
                <a:gd name="T35" fmla="*/ 0 h 319"/>
                <a:gd name="T36" fmla="*/ 0 w 841"/>
                <a:gd name="T37" fmla="*/ 0 h 319"/>
                <a:gd name="T38" fmla="*/ 0 w 841"/>
                <a:gd name="T39" fmla="*/ 0 h 319"/>
                <a:gd name="T40" fmla="*/ 0 w 841"/>
                <a:gd name="T41" fmla="*/ 0 h 319"/>
                <a:gd name="T42" fmla="*/ 0 w 841"/>
                <a:gd name="T43" fmla="*/ 0 h 319"/>
                <a:gd name="T44" fmla="*/ 0 w 841"/>
                <a:gd name="T45" fmla="*/ 0 h 319"/>
                <a:gd name="T46" fmla="*/ 0 w 841"/>
                <a:gd name="T47" fmla="*/ 0 h 319"/>
                <a:gd name="T48" fmla="*/ 0 w 841"/>
                <a:gd name="T49" fmla="*/ 0 h 319"/>
                <a:gd name="T50" fmla="*/ 0 w 841"/>
                <a:gd name="T51" fmla="*/ 0 h 319"/>
                <a:gd name="T52" fmla="*/ 0 w 841"/>
                <a:gd name="T53" fmla="*/ 0 h 319"/>
                <a:gd name="T54" fmla="*/ 0 w 841"/>
                <a:gd name="T55" fmla="*/ 0 h 319"/>
                <a:gd name="T56" fmla="*/ 0 w 841"/>
                <a:gd name="T57" fmla="*/ 0 h 319"/>
                <a:gd name="T58" fmla="*/ 0 w 841"/>
                <a:gd name="T59" fmla="*/ 0 h 319"/>
                <a:gd name="T60" fmla="*/ 0 w 841"/>
                <a:gd name="T61" fmla="*/ 0 h 319"/>
                <a:gd name="T62" fmla="*/ 0 w 841"/>
                <a:gd name="T63" fmla="*/ 0 h 319"/>
                <a:gd name="T64" fmla="*/ 0 w 841"/>
                <a:gd name="T65" fmla="*/ 0 h 319"/>
                <a:gd name="T66" fmla="*/ 0 w 841"/>
                <a:gd name="T67" fmla="*/ 0 h 319"/>
                <a:gd name="T68" fmla="*/ 0 w 841"/>
                <a:gd name="T69" fmla="*/ 0 h 319"/>
                <a:gd name="T70" fmla="*/ 0 w 841"/>
                <a:gd name="T71" fmla="*/ 0 h 319"/>
                <a:gd name="T72" fmla="*/ 0 w 841"/>
                <a:gd name="T73" fmla="*/ 0 h 319"/>
                <a:gd name="T74" fmla="*/ 0 w 841"/>
                <a:gd name="T75" fmla="*/ 0 h 319"/>
                <a:gd name="T76" fmla="*/ 0 w 841"/>
                <a:gd name="T77" fmla="*/ 0 h 319"/>
                <a:gd name="T78" fmla="*/ 0 w 841"/>
                <a:gd name="T79" fmla="*/ 0 h 319"/>
                <a:gd name="T80" fmla="*/ 0 w 841"/>
                <a:gd name="T81" fmla="*/ 0 h 319"/>
                <a:gd name="T82" fmla="*/ 0 w 841"/>
                <a:gd name="T83" fmla="*/ 0 h 319"/>
                <a:gd name="T84" fmla="*/ 0 w 841"/>
                <a:gd name="T85" fmla="*/ 0 h 319"/>
                <a:gd name="T86" fmla="*/ 0 w 841"/>
                <a:gd name="T87" fmla="*/ 0 h 319"/>
                <a:gd name="T88" fmla="*/ 0 w 841"/>
                <a:gd name="T89" fmla="*/ 0 h 319"/>
                <a:gd name="T90" fmla="*/ 0 w 841"/>
                <a:gd name="T91" fmla="*/ 0 h 319"/>
                <a:gd name="T92" fmla="*/ 0 w 841"/>
                <a:gd name="T93" fmla="*/ 0 h 319"/>
                <a:gd name="T94" fmla="*/ 0 w 841"/>
                <a:gd name="T95" fmla="*/ 0 h 319"/>
                <a:gd name="T96" fmla="*/ 0 w 841"/>
                <a:gd name="T97" fmla="*/ 0 h 319"/>
                <a:gd name="T98" fmla="*/ 0 w 841"/>
                <a:gd name="T99" fmla="*/ 0 h 319"/>
                <a:gd name="T100" fmla="*/ 0 w 841"/>
                <a:gd name="T101" fmla="*/ 0 h 319"/>
                <a:gd name="T102" fmla="*/ 0 w 841"/>
                <a:gd name="T103" fmla="*/ 0 h 319"/>
                <a:gd name="T104" fmla="*/ 0 w 841"/>
                <a:gd name="T105" fmla="*/ 0 h 319"/>
                <a:gd name="T106" fmla="*/ 0 w 841"/>
                <a:gd name="T107" fmla="*/ 0 h 319"/>
                <a:gd name="T108" fmla="*/ 0 w 841"/>
                <a:gd name="T109" fmla="*/ 0 h 319"/>
                <a:gd name="T110" fmla="*/ 0 w 841"/>
                <a:gd name="T111" fmla="*/ 0 h 319"/>
                <a:gd name="T112" fmla="*/ 0 w 841"/>
                <a:gd name="T113" fmla="*/ 0 h 319"/>
                <a:gd name="T114" fmla="*/ 0 w 841"/>
                <a:gd name="T115" fmla="*/ 0 h 319"/>
                <a:gd name="T116" fmla="*/ 0 w 841"/>
                <a:gd name="T117" fmla="*/ 0 h 319"/>
                <a:gd name="T118" fmla="*/ 0 w 841"/>
                <a:gd name="T119" fmla="*/ 0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1"/>
                <a:gd name="T181" fmla="*/ 0 h 319"/>
                <a:gd name="T182" fmla="*/ 841 w 84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1" h="319">
                  <a:moveTo>
                    <a:pt x="2" y="0"/>
                  </a:moveTo>
                  <a:lnTo>
                    <a:pt x="55" y="3"/>
                  </a:lnTo>
                  <a:lnTo>
                    <a:pt x="108" y="6"/>
                  </a:lnTo>
                  <a:lnTo>
                    <a:pt x="161" y="8"/>
                  </a:lnTo>
                  <a:lnTo>
                    <a:pt x="215" y="12"/>
                  </a:lnTo>
                  <a:lnTo>
                    <a:pt x="267" y="15"/>
                  </a:lnTo>
                  <a:lnTo>
                    <a:pt x="320" y="18"/>
                  </a:lnTo>
                  <a:lnTo>
                    <a:pt x="371" y="21"/>
                  </a:lnTo>
                  <a:lnTo>
                    <a:pt x="424" y="26"/>
                  </a:lnTo>
                  <a:lnTo>
                    <a:pt x="475" y="29"/>
                  </a:lnTo>
                  <a:lnTo>
                    <a:pt x="528" y="32"/>
                  </a:lnTo>
                  <a:lnTo>
                    <a:pt x="580" y="36"/>
                  </a:lnTo>
                  <a:lnTo>
                    <a:pt x="633" y="41"/>
                  </a:lnTo>
                  <a:lnTo>
                    <a:pt x="683" y="46"/>
                  </a:lnTo>
                  <a:lnTo>
                    <a:pt x="736" y="50"/>
                  </a:lnTo>
                  <a:lnTo>
                    <a:pt x="787" y="57"/>
                  </a:lnTo>
                  <a:lnTo>
                    <a:pt x="840" y="63"/>
                  </a:lnTo>
                  <a:lnTo>
                    <a:pt x="840" y="79"/>
                  </a:lnTo>
                  <a:lnTo>
                    <a:pt x="840" y="95"/>
                  </a:lnTo>
                  <a:lnTo>
                    <a:pt x="840" y="111"/>
                  </a:lnTo>
                  <a:lnTo>
                    <a:pt x="841" y="127"/>
                  </a:lnTo>
                  <a:lnTo>
                    <a:pt x="841" y="142"/>
                  </a:lnTo>
                  <a:lnTo>
                    <a:pt x="841" y="159"/>
                  </a:lnTo>
                  <a:lnTo>
                    <a:pt x="841" y="175"/>
                  </a:lnTo>
                  <a:lnTo>
                    <a:pt x="841" y="191"/>
                  </a:lnTo>
                  <a:lnTo>
                    <a:pt x="840" y="207"/>
                  </a:lnTo>
                  <a:lnTo>
                    <a:pt x="839" y="222"/>
                  </a:lnTo>
                  <a:lnTo>
                    <a:pt x="838" y="239"/>
                  </a:lnTo>
                  <a:lnTo>
                    <a:pt x="836" y="255"/>
                  </a:lnTo>
                  <a:lnTo>
                    <a:pt x="834" y="271"/>
                  </a:lnTo>
                  <a:lnTo>
                    <a:pt x="834" y="286"/>
                  </a:lnTo>
                  <a:lnTo>
                    <a:pt x="832" y="302"/>
                  </a:lnTo>
                  <a:lnTo>
                    <a:pt x="829" y="319"/>
                  </a:lnTo>
                  <a:lnTo>
                    <a:pt x="822" y="319"/>
                  </a:lnTo>
                  <a:lnTo>
                    <a:pt x="816" y="319"/>
                  </a:lnTo>
                  <a:lnTo>
                    <a:pt x="810" y="319"/>
                  </a:lnTo>
                  <a:lnTo>
                    <a:pt x="803" y="319"/>
                  </a:lnTo>
                  <a:lnTo>
                    <a:pt x="799" y="303"/>
                  </a:lnTo>
                  <a:lnTo>
                    <a:pt x="799" y="290"/>
                  </a:lnTo>
                  <a:lnTo>
                    <a:pt x="799" y="275"/>
                  </a:lnTo>
                  <a:lnTo>
                    <a:pt x="799" y="261"/>
                  </a:lnTo>
                  <a:lnTo>
                    <a:pt x="799" y="247"/>
                  </a:lnTo>
                  <a:lnTo>
                    <a:pt x="799" y="232"/>
                  </a:lnTo>
                  <a:lnTo>
                    <a:pt x="799" y="218"/>
                  </a:lnTo>
                  <a:lnTo>
                    <a:pt x="800" y="203"/>
                  </a:lnTo>
                  <a:lnTo>
                    <a:pt x="799" y="188"/>
                  </a:lnTo>
                  <a:lnTo>
                    <a:pt x="799" y="174"/>
                  </a:lnTo>
                  <a:lnTo>
                    <a:pt x="799" y="160"/>
                  </a:lnTo>
                  <a:lnTo>
                    <a:pt x="799" y="147"/>
                  </a:lnTo>
                  <a:lnTo>
                    <a:pt x="798" y="134"/>
                  </a:lnTo>
                  <a:lnTo>
                    <a:pt x="797" y="122"/>
                  </a:lnTo>
                  <a:lnTo>
                    <a:pt x="794" y="109"/>
                  </a:lnTo>
                  <a:lnTo>
                    <a:pt x="792" y="99"/>
                  </a:lnTo>
                  <a:lnTo>
                    <a:pt x="759" y="95"/>
                  </a:lnTo>
                  <a:lnTo>
                    <a:pt x="728" y="93"/>
                  </a:lnTo>
                  <a:lnTo>
                    <a:pt x="695" y="89"/>
                  </a:lnTo>
                  <a:lnTo>
                    <a:pt x="664" y="86"/>
                  </a:lnTo>
                  <a:lnTo>
                    <a:pt x="633" y="83"/>
                  </a:lnTo>
                  <a:lnTo>
                    <a:pt x="601" y="81"/>
                  </a:lnTo>
                  <a:lnTo>
                    <a:pt x="569" y="77"/>
                  </a:lnTo>
                  <a:lnTo>
                    <a:pt x="538" y="75"/>
                  </a:lnTo>
                  <a:lnTo>
                    <a:pt x="505" y="72"/>
                  </a:lnTo>
                  <a:lnTo>
                    <a:pt x="474" y="70"/>
                  </a:lnTo>
                  <a:lnTo>
                    <a:pt x="440" y="69"/>
                  </a:lnTo>
                  <a:lnTo>
                    <a:pt x="409" y="67"/>
                  </a:lnTo>
                  <a:lnTo>
                    <a:pt x="376" y="63"/>
                  </a:lnTo>
                  <a:lnTo>
                    <a:pt x="344" y="61"/>
                  </a:lnTo>
                  <a:lnTo>
                    <a:pt x="311" y="60"/>
                  </a:lnTo>
                  <a:lnTo>
                    <a:pt x="279" y="58"/>
                  </a:lnTo>
                  <a:lnTo>
                    <a:pt x="263" y="53"/>
                  </a:lnTo>
                  <a:lnTo>
                    <a:pt x="246" y="49"/>
                  </a:lnTo>
                  <a:lnTo>
                    <a:pt x="231" y="47"/>
                  </a:lnTo>
                  <a:lnTo>
                    <a:pt x="214" y="46"/>
                  </a:lnTo>
                  <a:lnTo>
                    <a:pt x="197" y="44"/>
                  </a:lnTo>
                  <a:lnTo>
                    <a:pt x="181" y="44"/>
                  </a:lnTo>
                  <a:lnTo>
                    <a:pt x="164" y="43"/>
                  </a:lnTo>
                  <a:lnTo>
                    <a:pt x="149" y="43"/>
                  </a:lnTo>
                  <a:lnTo>
                    <a:pt x="133" y="42"/>
                  </a:lnTo>
                  <a:lnTo>
                    <a:pt x="116" y="41"/>
                  </a:lnTo>
                  <a:lnTo>
                    <a:pt x="100" y="39"/>
                  </a:lnTo>
                  <a:lnTo>
                    <a:pt x="87" y="39"/>
                  </a:lnTo>
                  <a:lnTo>
                    <a:pt x="72" y="35"/>
                  </a:lnTo>
                  <a:lnTo>
                    <a:pt x="58" y="32"/>
                  </a:lnTo>
                  <a:lnTo>
                    <a:pt x="45" y="28"/>
                  </a:lnTo>
                  <a:lnTo>
                    <a:pt x="34" y="22"/>
                  </a:lnTo>
                  <a:lnTo>
                    <a:pt x="29" y="23"/>
                  </a:lnTo>
                  <a:lnTo>
                    <a:pt x="26" y="27"/>
                  </a:lnTo>
                  <a:lnTo>
                    <a:pt x="21" y="29"/>
                  </a:lnTo>
                  <a:lnTo>
                    <a:pt x="17" y="30"/>
                  </a:lnTo>
                  <a:lnTo>
                    <a:pt x="19" y="35"/>
                  </a:lnTo>
                  <a:lnTo>
                    <a:pt x="20" y="41"/>
                  </a:lnTo>
                  <a:lnTo>
                    <a:pt x="21" y="48"/>
                  </a:lnTo>
                  <a:lnTo>
                    <a:pt x="21" y="55"/>
                  </a:lnTo>
                  <a:lnTo>
                    <a:pt x="21" y="61"/>
                  </a:lnTo>
                  <a:lnTo>
                    <a:pt x="21" y="70"/>
                  </a:lnTo>
                  <a:lnTo>
                    <a:pt x="21" y="76"/>
                  </a:lnTo>
                  <a:lnTo>
                    <a:pt x="22" y="84"/>
                  </a:lnTo>
                  <a:lnTo>
                    <a:pt x="22" y="92"/>
                  </a:lnTo>
                  <a:lnTo>
                    <a:pt x="22" y="99"/>
                  </a:lnTo>
                  <a:lnTo>
                    <a:pt x="22" y="106"/>
                  </a:lnTo>
                  <a:lnTo>
                    <a:pt x="22" y="113"/>
                  </a:lnTo>
                  <a:lnTo>
                    <a:pt x="22" y="121"/>
                  </a:lnTo>
                  <a:lnTo>
                    <a:pt x="23" y="127"/>
                  </a:lnTo>
                  <a:lnTo>
                    <a:pt x="25" y="134"/>
                  </a:lnTo>
                  <a:lnTo>
                    <a:pt x="28" y="141"/>
                  </a:lnTo>
                  <a:lnTo>
                    <a:pt x="32" y="150"/>
                  </a:lnTo>
                  <a:lnTo>
                    <a:pt x="37" y="160"/>
                  </a:lnTo>
                  <a:lnTo>
                    <a:pt x="43" y="166"/>
                  </a:lnTo>
                  <a:lnTo>
                    <a:pt x="52" y="173"/>
                  </a:lnTo>
                  <a:lnTo>
                    <a:pt x="62" y="169"/>
                  </a:lnTo>
                  <a:lnTo>
                    <a:pt x="72" y="167"/>
                  </a:lnTo>
                  <a:lnTo>
                    <a:pt x="82" y="165"/>
                  </a:lnTo>
                  <a:lnTo>
                    <a:pt x="93" y="165"/>
                  </a:lnTo>
                  <a:lnTo>
                    <a:pt x="104" y="163"/>
                  </a:lnTo>
                  <a:lnTo>
                    <a:pt x="115" y="162"/>
                  </a:lnTo>
                  <a:lnTo>
                    <a:pt x="126" y="160"/>
                  </a:lnTo>
                  <a:lnTo>
                    <a:pt x="137" y="159"/>
                  </a:lnTo>
                  <a:lnTo>
                    <a:pt x="135" y="153"/>
                  </a:lnTo>
                  <a:lnTo>
                    <a:pt x="134" y="149"/>
                  </a:lnTo>
                  <a:lnTo>
                    <a:pt x="131" y="146"/>
                  </a:lnTo>
                  <a:lnTo>
                    <a:pt x="127" y="143"/>
                  </a:lnTo>
                  <a:lnTo>
                    <a:pt x="120" y="140"/>
                  </a:lnTo>
                  <a:lnTo>
                    <a:pt x="111" y="139"/>
                  </a:lnTo>
                  <a:lnTo>
                    <a:pt x="103" y="138"/>
                  </a:lnTo>
                  <a:lnTo>
                    <a:pt x="93" y="138"/>
                  </a:lnTo>
                  <a:lnTo>
                    <a:pt x="84" y="138"/>
                  </a:lnTo>
                  <a:lnTo>
                    <a:pt x="76" y="138"/>
                  </a:lnTo>
                  <a:lnTo>
                    <a:pt x="69" y="137"/>
                  </a:lnTo>
                  <a:lnTo>
                    <a:pt x="64" y="137"/>
                  </a:lnTo>
                  <a:lnTo>
                    <a:pt x="59" y="134"/>
                  </a:lnTo>
                  <a:lnTo>
                    <a:pt x="58" y="132"/>
                  </a:lnTo>
                  <a:lnTo>
                    <a:pt x="59" y="124"/>
                  </a:lnTo>
                  <a:lnTo>
                    <a:pt x="67" y="119"/>
                  </a:lnTo>
                  <a:lnTo>
                    <a:pt x="73" y="117"/>
                  </a:lnTo>
                  <a:lnTo>
                    <a:pt x="79" y="117"/>
                  </a:lnTo>
                  <a:lnTo>
                    <a:pt x="86" y="117"/>
                  </a:lnTo>
                  <a:lnTo>
                    <a:pt x="93" y="117"/>
                  </a:lnTo>
                  <a:lnTo>
                    <a:pt x="100" y="116"/>
                  </a:lnTo>
                  <a:lnTo>
                    <a:pt x="106" y="116"/>
                  </a:lnTo>
                  <a:lnTo>
                    <a:pt x="114" y="116"/>
                  </a:lnTo>
                  <a:lnTo>
                    <a:pt x="121" y="116"/>
                  </a:lnTo>
                  <a:lnTo>
                    <a:pt x="127" y="116"/>
                  </a:lnTo>
                  <a:lnTo>
                    <a:pt x="134" y="116"/>
                  </a:lnTo>
                  <a:lnTo>
                    <a:pt x="140" y="116"/>
                  </a:lnTo>
                  <a:lnTo>
                    <a:pt x="147" y="116"/>
                  </a:lnTo>
                  <a:lnTo>
                    <a:pt x="153" y="116"/>
                  </a:lnTo>
                  <a:lnTo>
                    <a:pt x="161" y="116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64" y="113"/>
                  </a:lnTo>
                  <a:lnTo>
                    <a:pt x="155" y="110"/>
                  </a:lnTo>
                  <a:lnTo>
                    <a:pt x="144" y="107"/>
                  </a:lnTo>
                  <a:lnTo>
                    <a:pt x="134" y="105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4" y="101"/>
                  </a:lnTo>
                  <a:lnTo>
                    <a:pt x="108" y="100"/>
                  </a:lnTo>
                  <a:lnTo>
                    <a:pt x="102" y="97"/>
                  </a:lnTo>
                  <a:lnTo>
                    <a:pt x="94" y="95"/>
                  </a:lnTo>
                  <a:lnTo>
                    <a:pt x="88" y="93"/>
                  </a:lnTo>
                  <a:lnTo>
                    <a:pt x="81" y="89"/>
                  </a:lnTo>
                  <a:lnTo>
                    <a:pt x="125" y="89"/>
                  </a:lnTo>
                  <a:lnTo>
                    <a:pt x="168" y="89"/>
                  </a:lnTo>
                  <a:lnTo>
                    <a:pt x="211" y="89"/>
                  </a:lnTo>
                  <a:lnTo>
                    <a:pt x="255" y="89"/>
                  </a:lnTo>
                  <a:lnTo>
                    <a:pt x="298" y="89"/>
                  </a:lnTo>
                  <a:lnTo>
                    <a:pt x="340" y="90"/>
                  </a:lnTo>
                  <a:lnTo>
                    <a:pt x="382" y="92"/>
                  </a:lnTo>
                  <a:lnTo>
                    <a:pt x="427" y="93"/>
                  </a:lnTo>
                  <a:lnTo>
                    <a:pt x="468" y="94"/>
                  </a:lnTo>
                  <a:lnTo>
                    <a:pt x="510" y="96"/>
                  </a:lnTo>
                  <a:lnTo>
                    <a:pt x="552" y="99"/>
                  </a:lnTo>
                  <a:lnTo>
                    <a:pt x="594" y="102"/>
                  </a:lnTo>
                  <a:lnTo>
                    <a:pt x="636" y="107"/>
                  </a:lnTo>
                  <a:lnTo>
                    <a:pt x="680" y="113"/>
                  </a:lnTo>
                  <a:lnTo>
                    <a:pt x="722" y="119"/>
                  </a:lnTo>
                  <a:lnTo>
                    <a:pt x="764" y="126"/>
                  </a:lnTo>
                  <a:lnTo>
                    <a:pt x="758" y="132"/>
                  </a:lnTo>
                  <a:lnTo>
                    <a:pt x="752" y="136"/>
                  </a:lnTo>
                  <a:lnTo>
                    <a:pt x="745" y="138"/>
                  </a:lnTo>
                  <a:lnTo>
                    <a:pt x="738" y="141"/>
                  </a:lnTo>
                  <a:lnTo>
                    <a:pt x="729" y="141"/>
                  </a:lnTo>
                  <a:lnTo>
                    <a:pt x="720" y="142"/>
                  </a:lnTo>
                  <a:lnTo>
                    <a:pt x="711" y="141"/>
                  </a:lnTo>
                  <a:lnTo>
                    <a:pt x="703" y="140"/>
                  </a:lnTo>
                  <a:lnTo>
                    <a:pt x="693" y="138"/>
                  </a:lnTo>
                  <a:lnTo>
                    <a:pt x="682" y="137"/>
                  </a:lnTo>
                  <a:lnTo>
                    <a:pt x="673" y="135"/>
                  </a:lnTo>
                  <a:lnTo>
                    <a:pt x="664" y="135"/>
                  </a:lnTo>
                  <a:lnTo>
                    <a:pt x="656" y="134"/>
                  </a:lnTo>
                  <a:lnTo>
                    <a:pt x="647" y="135"/>
                  </a:lnTo>
                  <a:lnTo>
                    <a:pt x="640" y="136"/>
                  </a:lnTo>
                  <a:lnTo>
                    <a:pt x="634" y="139"/>
                  </a:lnTo>
                  <a:lnTo>
                    <a:pt x="640" y="140"/>
                  </a:lnTo>
                  <a:lnTo>
                    <a:pt x="648" y="143"/>
                  </a:lnTo>
                  <a:lnTo>
                    <a:pt x="657" y="145"/>
                  </a:lnTo>
                  <a:lnTo>
                    <a:pt x="665" y="147"/>
                  </a:lnTo>
                  <a:lnTo>
                    <a:pt x="673" y="148"/>
                  </a:lnTo>
                  <a:lnTo>
                    <a:pt x="682" y="150"/>
                  </a:lnTo>
                  <a:lnTo>
                    <a:pt x="689" y="152"/>
                  </a:lnTo>
                  <a:lnTo>
                    <a:pt x="699" y="155"/>
                  </a:lnTo>
                  <a:lnTo>
                    <a:pt x="706" y="156"/>
                  </a:lnTo>
                  <a:lnTo>
                    <a:pt x="716" y="159"/>
                  </a:lnTo>
                  <a:lnTo>
                    <a:pt x="723" y="162"/>
                  </a:lnTo>
                  <a:lnTo>
                    <a:pt x="732" y="165"/>
                  </a:lnTo>
                  <a:lnTo>
                    <a:pt x="740" y="167"/>
                  </a:lnTo>
                  <a:lnTo>
                    <a:pt x="748" y="170"/>
                  </a:lnTo>
                  <a:lnTo>
                    <a:pt x="756" y="174"/>
                  </a:lnTo>
                  <a:lnTo>
                    <a:pt x="764" y="178"/>
                  </a:lnTo>
                  <a:lnTo>
                    <a:pt x="759" y="186"/>
                  </a:lnTo>
                  <a:lnTo>
                    <a:pt x="753" y="192"/>
                  </a:lnTo>
                  <a:lnTo>
                    <a:pt x="735" y="185"/>
                  </a:lnTo>
                  <a:lnTo>
                    <a:pt x="717" y="179"/>
                  </a:lnTo>
                  <a:lnTo>
                    <a:pt x="699" y="174"/>
                  </a:lnTo>
                  <a:lnTo>
                    <a:pt x="682" y="169"/>
                  </a:lnTo>
                  <a:lnTo>
                    <a:pt x="662" y="165"/>
                  </a:lnTo>
                  <a:lnTo>
                    <a:pt x="644" y="163"/>
                  </a:lnTo>
                  <a:lnTo>
                    <a:pt x="624" y="161"/>
                  </a:lnTo>
                  <a:lnTo>
                    <a:pt x="606" y="160"/>
                  </a:lnTo>
                  <a:lnTo>
                    <a:pt x="587" y="157"/>
                  </a:lnTo>
                  <a:lnTo>
                    <a:pt x="568" y="156"/>
                  </a:lnTo>
                  <a:lnTo>
                    <a:pt x="548" y="155"/>
                  </a:lnTo>
                  <a:lnTo>
                    <a:pt x="530" y="154"/>
                  </a:lnTo>
                  <a:lnTo>
                    <a:pt x="510" y="152"/>
                  </a:lnTo>
                  <a:lnTo>
                    <a:pt x="493" y="150"/>
                  </a:lnTo>
                  <a:lnTo>
                    <a:pt x="474" y="147"/>
                  </a:lnTo>
                  <a:lnTo>
                    <a:pt x="457" y="145"/>
                  </a:lnTo>
                  <a:lnTo>
                    <a:pt x="456" y="149"/>
                  </a:lnTo>
                  <a:lnTo>
                    <a:pt x="455" y="153"/>
                  </a:lnTo>
                  <a:lnTo>
                    <a:pt x="473" y="155"/>
                  </a:lnTo>
                  <a:lnTo>
                    <a:pt x="491" y="159"/>
                  </a:lnTo>
                  <a:lnTo>
                    <a:pt x="509" y="162"/>
                  </a:lnTo>
                  <a:lnTo>
                    <a:pt x="528" y="165"/>
                  </a:lnTo>
                  <a:lnTo>
                    <a:pt x="546" y="167"/>
                  </a:lnTo>
                  <a:lnTo>
                    <a:pt x="565" y="170"/>
                  </a:lnTo>
                  <a:lnTo>
                    <a:pt x="583" y="175"/>
                  </a:lnTo>
                  <a:lnTo>
                    <a:pt x="601" y="178"/>
                  </a:lnTo>
                  <a:lnTo>
                    <a:pt x="620" y="181"/>
                  </a:lnTo>
                  <a:lnTo>
                    <a:pt x="638" y="187"/>
                  </a:lnTo>
                  <a:lnTo>
                    <a:pt x="657" y="190"/>
                  </a:lnTo>
                  <a:lnTo>
                    <a:pt x="675" y="195"/>
                  </a:lnTo>
                  <a:lnTo>
                    <a:pt x="693" y="199"/>
                  </a:lnTo>
                  <a:lnTo>
                    <a:pt x="711" y="204"/>
                  </a:lnTo>
                  <a:lnTo>
                    <a:pt x="729" y="209"/>
                  </a:lnTo>
                  <a:lnTo>
                    <a:pt x="747" y="216"/>
                  </a:lnTo>
                  <a:lnTo>
                    <a:pt x="741" y="220"/>
                  </a:lnTo>
                  <a:lnTo>
                    <a:pt x="734" y="226"/>
                  </a:lnTo>
                  <a:lnTo>
                    <a:pt x="727" y="228"/>
                  </a:lnTo>
                  <a:lnTo>
                    <a:pt x="718" y="229"/>
                  </a:lnTo>
                  <a:lnTo>
                    <a:pt x="709" y="229"/>
                  </a:lnTo>
                  <a:lnTo>
                    <a:pt x="700" y="229"/>
                  </a:lnTo>
                  <a:lnTo>
                    <a:pt x="691" y="229"/>
                  </a:lnTo>
                  <a:lnTo>
                    <a:pt x="682" y="228"/>
                  </a:lnTo>
                  <a:lnTo>
                    <a:pt x="671" y="225"/>
                  </a:lnTo>
                  <a:lnTo>
                    <a:pt x="660" y="221"/>
                  </a:lnTo>
                  <a:lnTo>
                    <a:pt x="651" y="218"/>
                  </a:lnTo>
                  <a:lnTo>
                    <a:pt x="642" y="217"/>
                  </a:lnTo>
                  <a:lnTo>
                    <a:pt x="633" y="214"/>
                  </a:lnTo>
                  <a:lnTo>
                    <a:pt x="624" y="212"/>
                  </a:lnTo>
                  <a:lnTo>
                    <a:pt x="615" y="209"/>
                  </a:lnTo>
                  <a:lnTo>
                    <a:pt x="609" y="209"/>
                  </a:lnTo>
                  <a:lnTo>
                    <a:pt x="601" y="208"/>
                  </a:lnTo>
                  <a:lnTo>
                    <a:pt x="597" y="208"/>
                  </a:lnTo>
                  <a:lnTo>
                    <a:pt x="589" y="206"/>
                  </a:lnTo>
                  <a:lnTo>
                    <a:pt x="581" y="204"/>
                  </a:lnTo>
                  <a:lnTo>
                    <a:pt x="573" y="202"/>
                  </a:lnTo>
                  <a:lnTo>
                    <a:pt x="564" y="200"/>
                  </a:lnTo>
                  <a:lnTo>
                    <a:pt x="556" y="198"/>
                  </a:lnTo>
                  <a:lnTo>
                    <a:pt x="547" y="196"/>
                  </a:lnTo>
                  <a:lnTo>
                    <a:pt x="539" y="194"/>
                  </a:lnTo>
                  <a:lnTo>
                    <a:pt x="532" y="193"/>
                  </a:lnTo>
                  <a:lnTo>
                    <a:pt x="524" y="192"/>
                  </a:lnTo>
                  <a:lnTo>
                    <a:pt x="521" y="193"/>
                  </a:lnTo>
                  <a:lnTo>
                    <a:pt x="515" y="194"/>
                  </a:lnTo>
                  <a:lnTo>
                    <a:pt x="512" y="198"/>
                  </a:lnTo>
                  <a:lnTo>
                    <a:pt x="511" y="200"/>
                  </a:lnTo>
                  <a:lnTo>
                    <a:pt x="512" y="206"/>
                  </a:lnTo>
                  <a:lnTo>
                    <a:pt x="527" y="208"/>
                  </a:lnTo>
                  <a:lnTo>
                    <a:pt x="542" y="209"/>
                  </a:lnTo>
                  <a:lnTo>
                    <a:pt x="556" y="212"/>
                  </a:lnTo>
                  <a:lnTo>
                    <a:pt x="573" y="215"/>
                  </a:lnTo>
                  <a:lnTo>
                    <a:pt x="587" y="218"/>
                  </a:lnTo>
                  <a:lnTo>
                    <a:pt x="601" y="220"/>
                  </a:lnTo>
                  <a:lnTo>
                    <a:pt x="616" y="223"/>
                  </a:lnTo>
                  <a:lnTo>
                    <a:pt x="633" y="228"/>
                  </a:lnTo>
                  <a:lnTo>
                    <a:pt x="647" y="230"/>
                  </a:lnTo>
                  <a:lnTo>
                    <a:pt x="662" y="234"/>
                  </a:lnTo>
                  <a:lnTo>
                    <a:pt x="676" y="239"/>
                  </a:lnTo>
                  <a:lnTo>
                    <a:pt x="692" y="243"/>
                  </a:lnTo>
                  <a:lnTo>
                    <a:pt x="706" y="246"/>
                  </a:lnTo>
                  <a:lnTo>
                    <a:pt x="721" y="250"/>
                  </a:lnTo>
                  <a:lnTo>
                    <a:pt x="736" y="256"/>
                  </a:lnTo>
                  <a:lnTo>
                    <a:pt x="752" y="261"/>
                  </a:lnTo>
                  <a:lnTo>
                    <a:pt x="748" y="268"/>
                  </a:lnTo>
                  <a:lnTo>
                    <a:pt x="745" y="272"/>
                  </a:lnTo>
                  <a:lnTo>
                    <a:pt x="741" y="273"/>
                  </a:lnTo>
                  <a:lnTo>
                    <a:pt x="736" y="275"/>
                  </a:lnTo>
                  <a:lnTo>
                    <a:pt x="729" y="274"/>
                  </a:lnTo>
                  <a:lnTo>
                    <a:pt x="723" y="273"/>
                  </a:lnTo>
                  <a:lnTo>
                    <a:pt x="717" y="272"/>
                  </a:lnTo>
                  <a:lnTo>
                    <a:pt x="710" y="270"/>
                  </a:lnTo>
                  <a:lnTo>
                    <a:pt x="701" y="267"/>
                  </a:lnTo>
                  <a:lnTo>
                    <a:pt x="694" y="263"/>
                  </a:lnTo>
                  <a:lnTo>
                    <a:pt x="686" y="260"/>
                  </a:lnTo>
                  <a:lnTo>
                    <a:pt x="679" y="260"/>
                  </a:lnTo>
                  <a:lnTo>
                    <a:pt x="671" y="257"/>
                  </a:lnTo>
                  <a:lnTo>
                    <a:pt x="663" y="258"/>
                  </a:lnTo>
                  <a:lnTo>
                    <a:pt x="657" y="258"/>
                  </a:lnTo>
                  <a:lnTo>
                    <a:pt x="651" y="261"/>
                  </a:lnTo>
                  <a:lnTo>
                    <a:pt x="642" y="262"/>
                  </a:lnTo>
                  <a:lnTo>
                    <a:pt x="634" y="266"/>
                  </a:lnTo>
                  <a:lnTo>
                    <a:pt x="641" y="268"/>
                  </a:lnTo>
                  <a:lnTo>
                    <a:pt x="650" y="271"/>
                  </a:lnTo>
                  <a:lnTo>
                    <a:pt x="658" y="272"/>
                  </a:lnTo>
                  <a:lnTo>
                    <a:pt x="667" y="275"/>
                  </a:lnTo>
                  <a:lnTo>
                    <a:pt x="674" y="278"/>
                  </a:lnTo>
                  <a:lnTo>
                    <a:pt x="682" y="281"/>
                  </a:lnTo>
                  <a:lnTo>
                    <a:pt x="692" y="283"/>
                  </a:lnTo>
                  <a:lnTo>
                    <a:pt x="700" y="286"/>
                  </a:lnTo>
                  <a:lnTo>
                    <a:pt x="707" y="288"/>
                  </a:lnTo>
                  <a:lnTo>
                    <a:pt x="717" y="290"/>
                  </a:lnTo>
                  <a:lnTo>
                    <a:pt x="724" y="293"/>
                  </a:lnTo>
                  <a:lnTo>
                    <a:pt x="734" y="295"/>
                  </a:lnTo>
                  <a:lnTo>
                    <a:pt x="741" y="297"/>
                  </a:lnTo>
                  <a:lnTo>
                    <a:pt x="751" y="299"/>
                  </a:lnTo>
                  <a:lnTo>
                    <a:pt x="758" y="301"/>
                  </a:lnTo>
                  <a:lnTo>
                    <a:pt x="768" y="303"/>
                  </a:lnTo>
                  <a:lnTo>
                    <a:pt x="769" y="311"/>
                  </a:lnTo>
                  <a:lnTo>
                    <a:pt x="770" y="319"/>
                  </a:lnTo>
                  <a:lnTo>
                    <a:pt x="722" y="313"/>
                  </a:lnTo>
                  <a:lnTo>
                    <a:pt x="675" y="311"/>
                  </a:lnTo>
                  <a:lnTo>
                    <a:pt x="627" y="308"/>
                  </a:lnTo>
                  <a:lnTo>
                    <a:pt x="580" y="306"/>
                  </a:lnTo>
                  <a:lnTo>
                    <a:pt x="533" y="303"/>
                  </a:lnTo>
                  <a:lnTo>
                    <a:pt x="486" y="302"/>
                  </a:lnTo>
                  <a:lnTo>
                    <a:pt x="440" y="299"/>
                  </a:lnTo>
                  <a:lnTo>
                    <a:pt x="394" y="298"/>
                  </a:lnTo>
                  <a:lnTo>
                    <a:pt x="347" y="294"/>
                  </a:lnTo>
                  <a:lnTo>
                    <a:pt x="302" y="292"/>
                  </a:lnTo>
                  <a:lnTo>
                    <a:pt x="256" y="287"/>
                  </a:lnTo>
                  <a:lnTo>
                    <a:pt x="210" y="284"/>
                  </a:lnTo>
                  <a:lnTo>
                    <a:pt x="164" y="279"/>
                  </a:lnTo>
                  <a:lnTo>
                    <a:pt x="119" y="273"/>
                  </a:lnTo>
                  <a:lnTo>
                    <a:pt x="73" y="267"/>
                  </a:lnTo>
                  <a:lnTo>
                    <a:pt x="28" y="260"/>
                  </a:lnTo>
                  <a:lnTo>
                    <a:pt x="25" y="243"/>
                  </a:lnTo>
                  <a:lnTo>
                    <a:pt x="22" y="228"/>
                  </a:lnTo>
                  <a:lnTo>
                    <a:pt x="21" y="210"/>
                  </a:lnTo>
                  <a:lnTo>
                    <a:pt x="19" y="195"/>
                  </a:lnTo>
                  <a:lnTo>
                    <a:pt x="15" y="177"/>
                  </a:lnTo>
                  <a:lnTo>
                    <a:pt x="13" y="162"/>
                  </a:lnTo>
                  <a:lnTo>
                    <a:pt x="10" y="145"/>
                  </a:lnTo>
                  <a:lnTo>
                    <a:pt x="9" y="128"/>
                  </a:lnTo>
                  <a:lnTo>
                    <a:pt x="5" y="111"/>
                  </a:lnTo>
                  <a:lnTo>
                    <a:pt x="4" y="95"/>
                  </a:lnTo>
                  <a:lnTo>
                    <a:pt x="2" y="79"/>
                  </a:lnTo>
                  <a:lnTo>
                    <a:pt x="2" y="62"/>
                  </a:lnTo>
                  <a:lnTo>
                    <a:pt x="0" y="46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9" name="Freeform 495"/>
            <p:cNvSpPr>
              <a:spLocks/>
            </p:cNvSpPr>
            <p:nvPr/>
          </p:nvSpPr>
          <p:spPr bwMode="auto">
            <a:xfrm>
              <a:off x="7053" y="3962"/>
              <a:ext cx="14" cy="17"/>
            </a:xfrm>
            <a:custGeom>
              <a:avLst/>
              <a:gdLst>
                <a:gd name="T0" fmla="*/ 0 w 55"/>
                <a:gd name="T1" fmla="*/ 0 h 71"/>
                <a:gd name="T2" fmla="*/ 0 w 55"/>
                <a:gd name="T3" fmla="*/ 0 h 71"/>
                <a:gd name="T4" fmla="*/ 0 w 55"/>
                <a:gd name="T5" fmla="*/ 0 h 71"/>
                <a:gd name="T6" fmla="*/ 0 w 55"/>
                <a:gd name="T7" fmla="*/ 0 h 71"/>
                <a:gd name="T8" fmla="*/ 0 w 55"/>
                <a:gd name="T9" fmla="*/ 0 h 71"/>
                <a:gd name="T10" fmla="*/ 0 w 55"/>
                <a:gd name="T11" fmla="*/ 0 h 71"/>
                <a:gd name="T12" fmla="*/ 0 w 55"/>
                <a:gd name="T13" fmla="*/ 0 h 71"/>
                <a:gd name="T14" fmla="*/ 0 w 55"/>
                <a:gd name="T15" fmla="*/ 0 h 71"/>
                <a:gd name="T16" fmla="*/ 0 w 55"/>
                <a:gd name="T17" fmla="*/ 0 h 71"/>
                <a:gd name="T18" fmla="*/ 0 w 55"/>
                <a:gd name="T19" fmla="*/ 0 h 71"/>
                <a:gd name="T20" fmla="*/ 0 w 55"/>
                <a:gd name="T21" fmla="*/ 0 h 71"/>
                <a:gd name="T22" fmla="*/ 0 w 55"/>
                <a:gd name="T23" fmla="*/ 0 h 71"/>
                <a:gd name="T24" fmla="*/ 0 w 55"/>
                <a:gd name="T25" fmla="*/ 0 h 71"/>
                <a:gd name="T26" fmla="*/ 0 w 55"/>
                <a:gd name="T27" fmla="*/ 0 h 71"/>
                <a:gd name="T28" fmla="*/ 0 w 55"/>
                <a:gd name="T29" fmla="*/ 0 h 71"/>
                <a:gd name="T30" fmla="*/ 0 w 55"/>
                <a:gd name="T31" fmla="*/ 0 h 71"/>
                <a:gd name="T32" fmla="*/ 0 w 55"/>
                <a:gd name="T33" fmla="*/ 0 h 71"/>
                <a:gd name="T34" fmla="*/ 0 w 55"/>
                <a:gd name="T35" fmla="*/ 0 h 71"/>
                <a:gd name="T36" fmla="*/ 0 w 55"/>
                <a:gd name="T37" fmla="*/ 0 h 71"/>
                <a:gd name="T38" fmla="*/ 0 w 55"/>
                <a:gd name="T39" fmla="*/ 0 h 71"/>
                <a:gd name="T40" fmla="*/ 0 w 55"/>
                <a:gd name="T41" fmla="*/ 0 h 71"/>
                <a:gd name="T42" fmla="*/ 0 w 55"/>
                <a:gd name="T43" fmla="*/ 0 h 71"/>
                <a:gd name="T44" fmla="*/ 0 w 55"/>
                <a:gd name="T45" fmla="*/ 0 h 71"/>
                <a:gd name="T46" fmla="*/ 0 w 55"/>
                <a:gd name="T47" fmla="*/ 0 h 71"/>
                <a:gd name="T48" fmla="*/ 0 w 55"/>
                <a:gd name="T49" fmla="*/ 0 h 71"/>
                <a:gd name="T50" fmla="*/ 0 w 55"/>
                <a:gd name="T51" fmla="*/ 0 h 71"/>
                <a:gd name="T52" fmla="*/ 0 w 55"/>
                <a:gd name="T53" fmla="*/ 0 h 71"/>
                <a:gd name="T54" fmla="*/ 0 w 55"/>
                <a:gd name="T55" fmla="*/ 0 h 71"/>
                <a:gd name="T56" fmla="*/ 0 w 55"/>
                <a:gd name="T57" fmla="*/ 0 h 71"/>
                <a:gd name="T58" fmla="*/ 0 w 55"/>
                <a:gd name="T59" fmla="*/ 0 h 71"/>
                <a:gd name="T60" fmla="*/ 0 w 5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5"/>
                <a:gd name="T94" fmla="*/ 0 h 71"/>
                <a:gd name="T95" fmla="*/ 55 w 5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5" h="71">
                  <a:moveTo>
                    <a:pt x="20" y="1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8" y="9"/>
                  </a:lnTo>
                  <a:lnTo>
                    <a:pt x="51" y="15"/>
                  </a:lnTo>
                  <a:lnTo>
                    <a:pt x="53" y="20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7"/>
                  </a:lnTo>
                  <a:lnTo>
                    <a:pt x="50" y="43"/>
                  </a:lnTo>
                  <a:lnTo>
                    <a:pt x="49" y="49"/>
                  </a:lnTo>
                  <a:lnTo>
                    <a:pt x="42" y="59"/>
                  </a:lnTo>
                  <a:lnTo>
                    <a:pt x="33" y="67"/>
                  </a:lnTo>
                  <a:lnTo>
                    <a:pt x="25" y="70"/>
                  </a:lnTo>
                  <a:lnTo>
                    <a:pt x="18" y="71"/>
                  </a:lnTo>
                  <a:lnTo>
                    <a:pt x="9" y="70"/>
                  </a:lnTo>
                  <a:lnTo>
                    <a:pt x="0" y="67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15" y="50"/>
                  </a:lnTo>
                  <a:lnTo>
                    <a:pt x="19" y="43"/>
                  </a:lnTo>
                  <a:lnTo>
                    <a:pt x="19" y="34"/>
                  </a:lnTo>
                  <a:lnTo>
                    <a:pt x="18" y="28"/>
                  </a:lnTo>
                  <a:lnTo>
                    <a:pt x="12" y="20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0" name="Freeform 496"/>
            <p:cNvSpPr>
              <a:spLocks/>
            </p:cNvSpPr>
            <p:nvPr/>
          </p:nvSpPr>
          <p:spPr bwMode="auto">
            <a:xfrm>
              <a:off x="6757" y="3975"/>
              <a:ext cx="43" cy="58"/>
            </a:xfrm>
            <a:custGeom>
              <a:avLst/>
              <a:gdLst>
                <a:gd name="T0" fmla="*/ 0 w 172"/>
                <a:gd name="T1" fmla="*/ 0 h 235"/>
                <a:gd name="T2" fmla="*/ 0 w 172"/>
                <a:gd name="T3" fmla="*/ 0 h 235"/>
                <a:gd name="T4" fmla="*/ 0 w 172"/>
                <a:gd name="T5" fmla="*/ 0 h 235"/>
                <a:gd name="T6" fmla="*/ 0 w 172"/>
                <a:gd name="T7" fmla="*/ 0 h 235"/>
                <a:gd name="T8" fmla="*/ 0 w 172"/>
                <a:gd name="T9" fmla="*/ 0 h 235"/>
                <a:gd name="T10" fmla="*/ 0 w 172"/>
                <a:gd name="T11" fmla="*/ 0 h 235"/>
                <a:gd name="T12" fmla="*/ 0 w 172"/>
                <a:gd name="T13" fmla="*/ 0 h 235"/>
                <a:gd name="T14" fmla="*/ 0 w 172"/>
                <a:gd name="T15" fmla="*/ 0 h 235"/>
                <a:gd name="T16" fmla="*/ 0 w 172"/>
                <a:gd name="T17" fmla="*/ 0 h 235"/>
                <a:gd name="T18" fmla="*/ 0 w 172"/>
                <a:gd name="T19" fmla="*/ 0 h 235"/>
                <a:gd name="T20" fmla="*/ 0 w 172"/>
                <a:gd name="T21" fmla="*/ 0 h 235"/>
                <a:gd name="T22" fmla="*/ 0 w 172"/>
                <a:gd name="T23" fmla="*/ 0 h 235"/>
                <a:gd name="T24" fmla="*/ 0 w 172"/>
                <a:gd name="T25" fmla="*/ 0 h 235"/>
                <a:gd name="T26" fmla="*/ 0 w 172"/>
                <a:gd name="T27" fmla="*/ 0 h 235"/>
                <a:gd name="T28" fmla="*/ 0 w 172"/>
                <a:gd name="T29" fmla="*/ 0 h 235"/>
                <a:gd name="T30" fmla="*/ 0 w 172"/>
                <a:gd name="T31" fmla="*/ 0 h 235"/>
                <a:gd name="T32" fmla="*/ 0 w 172"/>
                <a:gd name="T33" fmla="*/ 0 h 235"/>
                <a:gd name="T34" fmla="*/ 0 w 172"/>
                <a:gd name="T35" fmla="*/ 0 h 235"/>
                <a:gd name="T36" fmla="*/ 0 w 172"/>
                <a:gd name="T37" fmla="*/ 0 h 235"/>
                <a:gd name="T38" fmla="*/ 0 w 172"/>
                <a:gd name="T39" fmla="*/ 0 h 235"/>
                <a:gd name="T40" fmla="*/ 0 w 172"/>
                <a:gd name="T41" fmla="*/ 0 h 235"/>
                <a:gd name="T42" fmla="*/ 0 w 172"/>
                <a:gd name="T43" fmla="*/ 0 h 235"/>
                <a:gd name="T44" fmla="*/ 0 w 172"/>
                <a:gd name="T45" fmla="*/ 0 h 235"/>
                <a:gd name="T46" fmla="*/ 0 w 172"/>
                <a:gd name="T47" fmla="*/ 0 h 235"/>
                <a:gd name="T48" fmla="*/ 0 w 172"/>
                <a:gd name="T49" fmla="*/ 0 h 235"/>
                <a:gd name="T50" fmla="*/ 0 w 172"/>
                <a:gd name="T51" fmla="*/ 0 h 235"/>
                <a:gd name="T52" fmla="*/ 0 w 172"/>
                <a:gd name="T53" fmla="*/ 0 h 235"/>
                <a:gd name="T54" fmla="*/ 0 w 172"/>
                <a:gd name="T55" fmla="*/ 0 h 235"/>
                <a:gd name="T56" fmla="*/ 0 w 172"/>
                <a:gd name="T57" fmla="*/ 0 h 235"/>
                <a:gd name="T58" fmla="*/ 0 w 172"/>
                <a:gd name="T59" fmla="*/ 0 h 235"/>
                <a:gd name="T60" fmla="*/ 0 w 172"/>
                <a:gd name="T61" fmla="*/ 0 h 235"/>
                <a:gd name="T62" fmla="*/ 0 w 172"/>
                <a:gd name="T63" fmla="*/ 0 h 235"/>
                <a:gd name="T64" fmla="*/ 0 w 172"/>
                <a:gd name="T65" fmla="*/ 0 h 235"/>
                <a:gd name="T66" fmla="*/ 0 w 172"/>
                <a:gd name="T67" fmla="*/ 0 h 2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235"/>
                <a:gd name="T104" fmla="*/ 172 w 172"/>
                <a:gd name="T105" fmla="*/ 235 h 2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235">
                  <a:moveTo>
                    <a:pt x="53" y="4"/>
                  </a:moveTo>
                  <a:lnTo>
                    <a:pt x="78" y="0"/>
                  </a:lnTo>
                  <a:lnTo>
                    <a:pt x="101" y="4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49" y="43"/>
                  </a:lnTo>
                  <a:lnTo>
                    <a:pt x="160" y="63"/>
                  </a:lnTo>
                  <a:lnTo>
                    <a:pt x="167" y="84"/>
                  </a:lnTo>
                  <a:lnTo>
                    <a:pt x="172" y="107"/>
                  </a:lnTo>
                  <a:lnTo>
                    <a:pt x="172" y="130"/>
                  </a:lnTo>
                  <a:lnTo>
                    <a:pt x="168" y="153"/>
                  </a:lnTo>
                  <a:lnTo>
                    <a:pt x="161" y="175"/>
                  </a:lnTo>
                  <a:lnTo>
                    <a:pt x="153" y="194"/>
                  </a:lnTo>
                  <a:lnTo>
                    <a:pt x="139" y="210"/>
                  </a:lnTo>
                  <a:lnTo>
                    <a:pt x="125" y="223"/>
                  </a:lnTo>
                  <a:lnTo>
                    <a:pt x="105" y="232"/>
                  </a:lnTo>
                  <a:lnTo>
                    <a:pt x="83" y="235"/>
                  </a:lnTo>
                  <a:lnTo>
                    <a:pt x="65" y="226"/>
                  </a:lnTo>
                  <a:lnTo>
                    <a:pt x="49" y="216"/>
                  </a:lnTo>
                  <a:lnTo>
                    <a:pt x="36" y="204"/>
                  </a:lnTo>
                  <a:lnTo>
                    <a:pt x="25" y="191"/>
                  </a:lnTo>
                  <a:lnTo>
                    <a:pt x="15" y="176"/>
                  </a:lnTo>
                  <a:lnTo>
                    <a:pt x="9" y="160"/>
                  </a:lnTo>
                  <a:lnTo>
                    <a:pt x="5" y="144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1" y="95"/>
                  </a:lnTo>
                  <a:lnTo>
                    <a:pt x="5" y="76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6" y="30"/>
                  </a:lnTo>
                  <a:lnTo>
                    <a:pt x="38" y="16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1" name="Freeform 497"/>
            <p:cNvSpPr>
              <a:spLocks/>
            </p:cNvSpPr>
            <p:nvPr/>
          </p:nvSpPr>
          <p:spPr bwMode="auto">
            <a:xfrm>
              <a:off x="6770" y="3990"/>
              <a:ext cx="16" cy="24"/>
            </a:xfrm>
            <a:custGeom>
              <a:avLst/>
              <a:gdLst>
                <a:gd name="T0" fmla="*/ 0 w 62"/>
                <a:gd name="T1" fmla="*/ 0 h 95"/>
                <a:gd name="T2" fmla="*/ 0 w 62"/>
                <a:gd name="T3" fmla="*/ 0 h 95"/>
                <a:gd name="T4" fmla="*/ 0 w 62"/>
                <a:gd name="T5" fmla="*/ 0 h 95"/>
                <a:gd name="T6" fmla="*/ 0 w 62"/>
                <a:gd name="T7" fmla="*/ 0 h 95"/>
                <a:gd name="T8" fmla="*/ 0 w 62"/>
                <a:gd name="T9" fmla="*/ 0 h 95"/>
                <a:gd name="T10" fmla="*/ 0 w 62"/>
                <a:gd name="T11" fmla="*/ 0 h 95"/>
                <a:gd name="T12" fmla="*/ 0 w 62"/>
                <a:gd name="T13" fmla="*/ 0 h 95"/>
                <a:gd name="T14" fmla="*/ 0 w 62"/>
                <a:gd name="T15" fmla="*/ 0 h 95"/>
                <a:gd name="T16" fmla="*/ 0 w 62"/>
                <a:gd name="T17" fmla="*/ 0 h 95"/>
                <a:gd name="T18" fmla="*/ 0 w 62"/>
                <a:gd name="T19" fmla="*/ 0 h 95"/>
                <a:gd name="T20" fmla="*/ 0 w 62"/>
                <a:gd name="T21" fmla="*/ 0 h 95"/>
                <a:gd name="T22" fmla="*/ 0 w 62"/>
                <a:gd name="T23" fmla="*/ 0 h 95"/>
                <a:gd name="T24" fmla="*/ 0 w 62"/>
                <a:gd name="T25" fmla="*/ 0 h 95"/>
                <a:gd name="T26" fmla="*/ 0 w 62"/>
                <a:gd name="T27" fmla="*/ 0 h 95"/>
                <a:gd name="T28" fmla="*/ 0 w 62"/>
                <a:gd name="T29" fmla="*/ 0 h 95"/>
                <a:gd name="T30" fmla="*/ 0 w 62"/>
                <a:gd name="T31" fmla="*/ 0 h 95"/>
                <a:gd name="T32" fmla="*/ 0 w 62"/>
                <a:gd name="T33" fmla="*/ 0 h 95"/>
                <a:gd name="T34" fmla="*/ 0 w 62"/>
                <a:gd name="T35" fmla="*/ 0 h 95"/>
                <a:gd name="T36" fmla="*/ 0 w 62"/>
                <a:gd name="T37" fmla="*/ 0 h 95"/>
                <a:gd name="T38" fmla="*/ 0 w 62"/>
                <a:gd name="T39" fmla="*/ 0 h 95"/>
                <a:gd name="T40" fmla="*/ 0 w 62"/>
                <a:gd name="T41" fmla="*/ 0 h 95"/>
                <a:gd name="T42" fmla="*/ 0 w 62"/>
                <a:gd name="T43" fmla="*/ 0 h 95"/>
                <a:gd name="T44" fmla="*/ 0 w 62"/>
                <a:gd name="T45" fmla="*/ 0 h 95"/>
                <a:gd name="T46" fmla="*/ 0 w 62"/>
                <a:gd name="T47" fmla="*/ 0 h 95"/>
                <a:gd name="T48" fmla="*/ 0 w 62"/>
                <a:gd name="T49" fmla="*/ 0 h 95"/>
                <a:gd name="T50" fmla="*/ 0 w 62"/>
                <a:gd name="T51" fmla="*/ 0 h 95"/>
                <a:gd name="T52" fmla="*/ 0 w 62"/>
                <a:gd name="T53" fmla="*/ 0 h 95"/>
                <a:gd name="T54" fmla="*/ 0 w 62"/>
                <a:gd name="T55" fmla="*/ 0 h 95"/>
                <a:gd name="T56" fmla="*/ 0 w 62"/>
                <a:gd name="T57" fmla="*/ 0 h 95"/>
                <a:gd name="T58" fmla="*/ 0 w 62"/>
                <a:gd name="T59" fmla="*/ 0 h 95"/>
                <a:gd name="T60" fmla="*/ 0 w 62"/>
                <a:gd name="T61" fmla="*/ 0 h 95"/>
                <a:gd name="T62" fmla="*/ 0 w 62"/>
                <a:gd name="T63" fmla="*/ 0 h 95"/>
                <a:gd name="T64" fmla="*/ 0 w 62"/>
                <a:gd name="T65" fmla="*/ 0 h 95"/>
                <a:gd name="T66" fmla="*/ 0 w 62"/>
                <a:gd name="T67" fmla="*/ 0 h 95"/>
                <a:gd name="T68" fmla="*/ 0 w 62"/>
                <a:gd name="T69" fmla="*/ 0 h 95"/>
                <a:gd name="T70" fmla="*/ 0 w 62"/>
                <a:gd name="T71" fmla="*/ 0 h 95"/>
                <a:gd name="T72" fmla="*/ 0 w 62"/>
                <a:gd name="T73" fmla="*/ 0 h 95"/>
                <a:gd name="T74" fmla="*/ 0 w 62"/>
                <a:gd name="T75" fmla="*/ 0 h 95"/>
                <a:gd name="T76" fmla="*/ 0 w 62"/>
                <a:gd name="T77" fmla="*/ 0 h 95"/>
                <a:gd name="T78" fmla="*/ 0 w 62"/>
                <a:gd name="T79" fmla="*/ 0 h 95"/>
                <a:gd name="T80" fmla="*/ 0 w 62"/>
                <a:gd name="T81" fmla="*/ 0 h 95"/>
                <a:gd name="T82" fmla="*/ 0 w 62"/>
                <a:gd name="T83" fmla="*/ 0 h 95"/>
                <a:gd name="T84" fmla="*/ 0 w 62"/>
                <a:gd name="T85" fmla="*/ 0 h 95"/>
                <a:gd name="T86" fmla="*/ 0 w 62"/>
                <a:gd name="T87" fmla="*/ 0 h 95"/>
                <a:gd name="T88" fmla="*/ 0 w 62"/>
                <a:gd name="T89" fmla="*/ 0 h 95"/>
                <a:gd name="T90" fmla="*/ 0 w 62"/>
                <a:gd name="T91" fmla="*/ 0 h 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"/>
                <a:gd name="T139" fmla="*/ 0 h 95"/>
                <a:gd name="T140" fmla="*/ 62 w 62"/>
                <a:gd name="T141" fmla="*/ 95 h 9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" h="95">
                  <a:moveTo>
                    <a:pt x="17" y="1"/>
                  </a:moveTo>
                  <a:lnTo>
                    <a:pt x="26" y="0"/>
                  </a:lnTo>
                  <a:lnTo>
                    <a:pt x="37" y="3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5" y="21"/>
                  </a:lnTo>
                  <a:lnTo>
                    <a:pt x="60" y="29"/>
                  </a:lnTo>
                  <a:lnTo>
                    <a:pt x="61" y="38"/>
                  </a:lnTo>
                  <a:lnTo>
                    <a:pt x="62" y="48"/>
                  </a:lnTo>
                  <a:lnTo>
                    <a:pt x="61" y="56"/>
                  </a:lnTo>
                  <a:lnTo>
                    <a:pt x="60" y="65"/>
                  </a:lnTo>
                  <a:lnTo>
                    <a:pt x="55" y="74"/>
                  </a:lnTo>
                  <a:lnTo>
                    <a:pt x="50" y="81"/>
                  </a:lnTo>
                  <a:lnTo>
                    <a:pt x="44" y="86"/>
                  </a:lnTo>
                  <a:lnTo>
                    <a:pt x="37" y="91"/>
                  </a:lnTo>
                  <a:lnTo>
                    <a:pt x="27" y="94"/>
                  </a:lnTo>
                  <a:lnTo>
                    <a:pt x="19" y="95"/>
                  </a:lnTo>
                  <a:lnTo>
                    <a:pt x="17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5" y="79"/>
                  </a:lnTo>
                  <a:lnTo>
                    <a:pt x="21" y="74"/>
                  </a:lnTo>
                  <a:lnTo>
                    <a:pt x="26" y="67"/>
                  </a:lnTo>
                  <a:lnTo>
                    <a:pt x="31" y="61"/>
                  </a:lnTo>
                  <a:lnTo>
                    <a:pt x="34" y="52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8" y="26"/>
                  </a:lnTo>
                  <a:lnTo>
                    <a:pt x="30" y="22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1" y="33"/>
                  </a:lnTo>
                  <a:lnTo>
                    <a:pt x="9" y="40"/>
                  </a:lnTo>
                  <a:lnTo>
                    <a:pt x="8" y="47"/>
                  </a:lnTo>
                  <a:lnTo>
                    <a:pt x="11" y="55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2" name="Freeform 498"/>
            <p:cNvSpPr>
              <a:spLocks/>
            </p:cNvSpPr>
            <p:nvPr/>
          </p:nvSpPr>
          <p:spPr bwMode="auto">
            <a:xfrm>
              <a:off x="6546" y="3997"/>
              <a:ext cx="8" cy="4"/>
            </a:xfrm>
            <a:custGeom>
              <a:avLst/>
              <a:gdLst>
                <a:gd name="T0" fmla="*/ 0 w 33"/>
                <a:gd name="T1" fmla="*/ 0 h 16"/>
                <a:gd name="T2" fmla="*/ 0 w 33"/>
                <a:gd name="T3" fmla="*/ 0 h 16"/>
                <a:gd name="T4" fmla="*/ 0 w 33"/>
                <a:gd name="T5" fmla="*/ 0 h 16"/>
                <a:gd name="T6" fmla="*/ 0 w 33"/>
                <a:gd name="T7" fmla="*/ 0 h 16"/>
                <a:gd name="T8" fmla="*/ 0 w 33"/>
                <a:gd name="T9" fmla="*/ 0 h 16"/>
                <a:gd name="T10" fmla="*/ 0 w 33"/>
                <a:gd name="T11" fmla="*/ 0 h 16"/>
                <a:gd name="T12" fmla="*/ 0 w 33"/>
                <a:gd name="T13" fmla="*/ 0 h 16"/>
                <a:gd name="T14" fmla="*/ 0 w 33"/>
                <a:gd name="T15" fmla="*/ 0 h 16"/>
                <a:gd name="T16" fmla="*/ 0 w 33"/>
                <a:gd name="T17" fmla="*/ 0 h 16"/>
                <a:gd name="T18" fmla="*/ 0 w 33"/>
                <a:gd name="T19" fmla="*/ 0 h 16"/>
                <a:gd name="T20" fmla="*/ 0 w 33"/>
                <a:gd name="T21" fmla="*/ 0 h 16"/>
                <a:gd name="T22" fmla="*/ 0 w 33"/>
                <a:gd name="T23" fmla="*/ 0 h 16"/>
                <a:gd name="T24" fmla="*/ 0 w 33"/>
                <a:gd name="T25" fmla="*/ 0 h 16"/>
                <a:gd name="T26" fmla="*/ 0 w 33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6" y="0"/>
                  </a:move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8"/>
                  </a:lnTo>
                  <a:lnTo>
                    <a:pt x="25" y="14"/>
                  </a:lnTo>
                  <a:lnTo>
                    <a:pt x="19" y="15"/>
                  </a:lnTo>
                  <a:lnTo>
                    <a:pt x="13" y="16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3" name="Freeform 499"/>
            <p:cNvSpPr>
              <a:spLocks/>
            </p:cNvSpPr>
            <p:nvPr/>
          </p:nvSpPr>
          <p:spPr bwMode="auto">
            <a:xfrm>
              <a:off x="6515" y="4005"/>
              <a:ext cx="28" cy="17"/>
            </a:xfrm>
            <a:custGeom>
              <a:avLst/>
              <a:gdLst>
                <a:gd name="T0" fmla="*/ 0 w 114"/>
                <a:gd name="T1" fmla="*/ 0 h 67"/>
                <a:gd name="T2" fmla="*/ 0 w 114"/>
                <a:gd name="T3" fmla="*/ 0 h 67"/>
                <a:gd name="T4" fmla="*/ 0 w 114"/>
                <a:gd name="T5" fmla="*/ 0 h 67"/>
                <a:gd name="T6" fmla="*/ 0 w 114"/>
                <a:gd name="T7" fmla="*/ 0 h 67"/>
                <a:gd name="T8" fmla="*/ 0 w 114"/>
                <a:gd name="T9" fmla="*/ 0 h 67"/>
                <a:gd name="T10" fmla="*/ 0 w 114"/>
                <a:gd name="T11" fmla="*/ 0 h 67"/>
                <a:gd name="T12" fmla="*/ 0 w 114"/>
                <a:gd name="T13" fmla="*/ 0 h 67"/>
                <a:gd name="T14" fmla="*/ 0 w 114"/>
                <a:gd name="T15" fmla="*/ 0 h 67"/>
                <a:gd name="T16" fmla="*/ 0 w 114"/>
                <a:gd name="T17" fmla="*/ 0 h 67"/>
                <a:gd name="T18" fmla="*/ 0 w 114"/>
                <a:gd name="T19" fmla="*/ 0 h 67"/>
                <a:gd name="T20" fmla="*/ 0 w 114"/>
                <a:gd name="T21" fmla="*/ 0 h 67"/>
                <a:gd name="T22" fmla="*/ 0 w 114"/>
                <a:gd name="T23" fmla="*/ 0 h 67"/>
                <a:gd name="T24" fmla="*/ 0 w 114"/>
                <a:gd name="T25" fmla="*/ 0 h 67"/>
                <a:gd name="T26" fmla="*/ 0 w 114"/>
                <a:gd name="T27" fmla="*/ 0 h 67"/>
                <a:gd name="T28" fmla="*/ 0 w 114"/>
                <a:gd name="T29" fmla="*/ 0 h 67"/>
                <a:gd name="T30" fmla="*/ 0 w 114"/>
                <a:gd name="T31" fmla="*/ 0 h 67"/>
                <a:gd name="T32" fmla="*/ 0 w 114"/>
                <a:gd name="T33" fmla="*/ 0 h 67"/>
                <a:gd name="T34" fmla="*/ 0 w 114"/>
                <a:gd name="T35" fmla="*/ 0 h 67"/>
                <a:gd name="T36" fmla="*/ 0 w 114"/>
                <a:gd name="T37" fmla="*/ 0 h 67"/>
                <a:gd name="T38" fmla="*/ 0 w 114"/>
                <a:gd name="T39" fmla="*/ 0 h 67"/>
                <a:gd name="T40" fmla="*/ 0 w 114"/>
                <a:gd name="T41" fmla="*/ 0 h 67"/>
                <a:gd name="T42" fmla="*/ 0 w 114"/>
                <a:gd name="T43" fmla="*/ 0 h 67"/>
                <a:gd name="T44" fmla="*/ 0 w 114"/>
                <a:gd name="T45" fmla="*/ 0 h 67"/>
                <a:gd name="T46" fmla="*/ 0 w 114"/>
                <a:gd name="T47" fmla="*/ 0 h 67"/>
                <a:gd name="T48" fmla="*/ 0 w 114"/>
                <a:gd name="T49" fmla="*/ 0 h 67"/>
                <a:gd name="T50" fmla="*/ 0 w 114"/>
                <a:gd name="T51" fmla="*/ 0 h 67"/>
                <a:gd name="T52" fmla="*/ 0 w 114"/>
                <a:gd name="T53" fmla="*/ 0 h 67"/>
                <a:gd name="T54" fmla="*/ 0 w 114"/>
                <a:gd name="T55" fmla="*/ 0 h 67"/>
                <a:gd name="T56" fmla="*/ 0 w 114"/>
                <a:gd name="T57" fmla="*/ 0 h 67"/>
                <a:gd name="T58" fmla="*/ 0 w 114"/>
                <a:gd name="T59" fmla="*/ 0 h 67"/>
                <a:gd name="T60" fmla="*/ 0 w 114"/>
                <a:gd name="T61" fmla="*/ 0 h 67"/>
                <a:gd name="T62" fmla="*/ 0 w 114"/>
                <a:gd name="T63" fmla="*/ 0 h 67"/>
                <a:gd name="T64" fmla="*/ 0 w 114"/>
                <a:gd name="T65" fmla="*/ 0 h 67"/>
                <a:gd name="T66" fmla="*/ 0 w 114"/>
                <a:gd name="T67" fmla="*/ 0 h 67"/>
                <a:gd name="T68" fmla="*/ 0 w 114"/>
                <a:gd name="T69" fmla="*/ 0 h 67"/>
                <a:gd name="T70" fmla="*/ 0 w 114"/>
                <a:gd name="T71" fmla="*/ 0 h 67"/>
                <a:gd name="T72" fmla="*/ 0 w 114"/>
                <a:gd name="T73" fmla="*/ 0 h 67"/>
                <a:gd name="T74" fmla="*/ 0 w 114"/>
                <a:gd name="T75" fmla="*/ 0 h 67"/>
                <a:gd name="T76" fmla="*/ 0 w 114"/>
                <a:gd name="T77" fmla="*/ 0 h 67"/>
                <a:gd name="T78" fmla="*/ 0 w 114"/>
                <a:gd name="T79" fmla="*/ 0 h 67"/>
                <a:gd name="T80" fmla="*/ 0 w 114"/>
                <a:gd name="T81" fmla="*/ 0 h 67"/>
                <a:gd name="T82" fmla="*/ 0 w 114"/>
                <a:gd name="T83" fmla="*/ 0 h 67"/>
                <a:gd name="T84" fmla="*/ 0 w 114"/>
                <a:gd name="T85" fmla="*/ 0 h 67"/>
                <a:gd name="T86" fmla="*/ 0 w 114"/>
                <a:gd name="T87" fmla="*/ 0 h 67"/>
                <a:gd name="T88" fmla="*/ 0 w 114"/>
                <a:gd name="T89" fmla="*/ 0 h 67"/>
                <a:gd name="T90" fmla="*/ 0 w 114"/>
                <a:gd name="T91" fmla="*/ 0 h 67"/>
                <a:gd name="T92" fmla="*/ 0 w 114"/>
                <a:gd name="T93" fmla="*/ 0 h 67"/>
                <a:gd name="T94" fmla="*/ 0 w 114"/>
                <a:gd name="T95" fmla="*/ 0 h 67"/>
                <a:gd name="T96" fmla="*/ 0 w 114"/>
                <a:gd name="T97" fmla="*/ 0 h 67"/>
                <a:gd name="T98" fmla="*/ 0 w 114"/>
                <a:gd name="T99" fmla="*/ 0 h 67"/>
                <a:gd name="T100" fmla="*/ 0 w 114"/>
                <a:gd name="T101" fmla="*/ 0 h 67"/>
                <a:gd name="T102" fmla="*/ 0 w 114"/>
                <a:gd name="T103" fmla="*/ 0 h 67"/>
                <a:gd name="T104" fmla="*/ 0 w 114"/>
                <a:gd name="T105" fmla="*/ 0 h 67"/>
                <a:gd name="T106" fmla="*/ 0 w 114"/>
                <a:gd name="T107" fmla="*/ 0 h 67"/>
                <a:gd name="T108" fmla="*/ 0 w 114"/>
                <a:gd name="T109" fmla="*/ 0 h 67"/>
                <a:gd name="T110" fmla="*/ 0 w 114"/>
                <a:gd name="T111" fmla="*/ 0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67"/>
                <a:gd name="T170" fmla="*/ 114 w 114"/>
                <a:gd name="T171" fmla="*/ 67 h 6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67">
                  <a:moveTo>
                    <a:pt x="95" y="0"/>
                  </a:moveTo>
                  <a:lnTo>
                    <a:pt x="100" y="1"/>
                  </a:lnTo>
                  <a:lnTo>
                    <a:pt x="105" y="3"/>
                  </a:lnTo>
                  <a:lnTo>
                    <a:pt x="107" y="4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12"/>
                  </a:lnTo>
                  <a:lnTo>
                    <a:pt x="95" y="13"/>
                  </a:lnTo>
                  <a:lnTo>
                    <a:pt x="84" y="14"/>
                  </a:lnTo>
                  <a:lnTo>
                    <a:pt x="72" y="14"/>
                  </a:lnTo>
                  <a:lnTo>
                    <a:pt x="64" y="15"/>
                  </a:lnTo>
                  <a:lnTo>
                    <a:pt x="66" y="23"/>
                  </a:lnTo>
                  <a:lnTo>
                    <a:pt x="73" y="27"/>
                  </a:lnTo>
                  <a:lnTo>
                    <a:pt x="80" y="27"/>
                  </a:lnTo>
                  <a:lnTo>
                    <a:pt x="89" y="27"/>
                  </a:lnTo>
                  <a:lnTo>
                    <a:pt x="98" y="26"/>
                  </a:lnTo>
                  <a:lnTo>
                    <a:pt x="105" y="27"/>
                  </a:lnTo>
                  <a:lnTo>
                    <a:pt x="110" y="30"/>
                  </a:lnTo>
                  <a:lnTo>
                    <a:pt x="114" y="39"/>
                  </a:lnTo>
                  <a:lnTo>
                    <a:pt x="106" y="39"/>
                  </a:lnTo>
                  <a:lnTo>
                    <a:pt x="99" y="39"/>
                  </a:lnTo>
                  <a:lnTo>
                    <a:pt x="90" y="40"/>
                  </a:lnTo>
                  <a:lnTo>
                    <a:pt x="84" y="41"/>
                  </a:lnTo>
                  <a:lnTo>
                    <a:pt x="76" y="42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8" y="46"/>
                  </a:lnTo>
                  <a:lnTo>
                    <a:pt x="52" y="47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4" y="55"/>
                  </a:lnTo>
                  <a:lnTo>
                    <a:pt x="23" y="60"/>
                  </a:lnTo>
                  <a:lnTo>
                    <a:pt x="13" y="67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56"/>
                  </a:lnTo>
                  <a:lnTo>
                    <a:pt x="4" y="49"/>
                  </a:lnTo>
                  <a:lnTo>
                    <a:pt x="2" y="44"/>
                  </a:lnTo>
                  <a:lnTo>
                    <a:pt x="2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29" y="9"/>
                  </a:lnTo>
                  <a:lnTo>
                    <a:pt x="36" y="8"/>
                  </a:lnTo>
                  <a:lnTo>
                    <a:pt x="41" y="7"/>
                  </a:lnTo>
                  <a:lnTo>
                    <a:pt x="48" y="7"/>
                  </a:lnTo>
                  <a:lnTo>
                    <a:pt x="53" y="6"/>
                  </a:lnTo>
                  <a:lnTo>
                    <a:pt x="60" y="5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83" y="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4" name="Freeform 500"/>
            <p:cNvSpPr>
              <a:spLocks/>
            </p:cNvSpPr>
            <p:nvPr/>
          </p:nvSpPr>
          <p:spPr bwMode="auto">
            <a:xfrm>
              <a:off x="7208" y="4015"/>
              <a:ext cx="9" cy="4"/>
            </a:xfrm>
            <a:custGeom>
              <a:avLst/>
              <a:gdLst>
                <a:gd name="T0" fmla="*/ 0 w 36"/>
                <a:gd name="T1" fmla="*/ 0 h 16"/>
                <a:gd name="T2" fmla="*/ 0 w 36"/>
                <a:gd name="T3" fmla="*/ 0 h 16"/>
                <a:gd name="T4" fmla="*/ 0 w 36"/>
                <a:gd name="T5" fmla="*/ 0 h 16"/>
                <a:gd name="T6" fmla="*/ 0 w 36"/>
                <a:gd name="T7" fmla="*/ 0 h 16"/>
                <a:gd name="T8" fmla="*/ 0 w 36"/>
                <a:gd name="T9" fmla="*/ 0 h 16"/>
                <a:gd name="T10" fmla="*/ 0 w 36"/>
                <a:gd name="T11" fmla="*/ 0 h 16"/>
                <a:gd name="T12" fmla="*/ 0 w 36"/>
                <a:gd name="T13" fmla="*/ 0 h 16"/>
                <a:gd name="T14" fmla="*/ 0 w 36"/>
                <a:gd name="T15" fmla="*/ 0 h 16"/>
                <a:gd name="T16" fmla="*/ 0 w 36"/>
                <a:gd name="T17" fmla="*/ 0 h 16"/>
                <a:gd name="T18" fmla="*/ 0 w 36"/>
                <a:gd name="T19" fmla="*/ 0 h 16"/>
                <a:gd name="T20" fmla="*/ 0 w 36"/>
                <a:gd name="T21" fmla="*/ 0 h 16"/>
                <a:gd name="T22" fmla="*/ 0 w 36"/>
                <a:gd name="T23" fmla="*/ 0 h 16"/>
                <a:gd name="T24" fmla="*/ 0 w 36"/>
                <a:gd name="T25" fmla="*/ 0 h 16"/>
                <a:gd name="T26" fmla="*/ 0 w 36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16"/>
                <a:gd name="T44" fmla="*/ 36 w 36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16">
                  <a:moveTo>
                    <a:pt x="23" y="0"/>
                  </a:moveTo>
                  <a:lnTo>
                    <a:pt x="27" y="1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27" y="16"/>
                  </a:lnTo>
                  <a:lnTo>
                    <a:pt x="18" y="16"/>
                  </a:lnTo>
                  <a:lnTo>
                    <a:pt x="7" y="15"/>
                  </a:lnTo>
                  <a:lnTo>
                    <a:pt x="1" y="14"/>
                  </a:lnTo>
                  <a:lnTo>
                    <a:pt x="0" y="9"/>
                  </a:lnTo>
                  <a:lnTo>
                    <a:pt x="7" y="6"/>
                  </a:lnTo>
                  <a:lnTo>
                    <a:pt x="1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5" name="Freeform 501"/>
            <p:cNvSpPr>
              <a:spLocks/>
            </p:cNvSpPr>
            <p:nvPr/>
          </p:nvSpPr>
          <p:spPr bwMode="auto">
            <a:xfrm>
              <a:off x="6683" y="3943"/>
              <a:ext cx="13" cy="13"/>
            </a:xfrm>
            <a:custGeom>
              <a:avLst/>
              <a:gdLst>
                <a:gd name="T0" fmla="*/ 0 w 52"/>
                <a:gd name="T1" fmla="*/ 0 h 52"/>
                <a:gd name="T2" fmla="*/ 0 w 52"/>
                <a:gd name="T3" fmla="*/ 0 h 52"/>
                <a:gd name="T4" fmla="*/ 0 w 52"/>
                <a:gd name="T5" fmla="*/ 0 h 52"/>
                <a:gd name="T6" fmla="*/ 0 w 52"/>
                <a:gd name="T7" fmla="*/ 0 h 52"/>
                <a:gd name="T8" fmla="*/ 0 w 52"/>
                <a:gd name="T9" fmla="*/ 0 h 52"/>
                <a:gd name="T10" fmla="*/ 0 w 52"/>
                <a:gd name="T11" fmla="*/ 0 h 52"/>
                <a:gd name="T12" fmla="*/ 0 w 52"/>
                <a:gd name="T13" fmla="*/ 0 h 52"/>
                <a:gd name="T14" fmla="*/ 0 w 52"/>
                <a:gd name="T15" fmla="*/ 0 h 52"/>
                <a:gd name="T16" fmla="*/ 0 w 52"/>
                <a:gd name="T17" fmla="*/ 0 h 52"/>
                <a:gd name="T18" fmla="*/ 0 w 52"/>
                <a:gd name="T19" fmla="*/ 0 h 52"/>
                <a:gd name="T20" fmla="*/ 0 w 52"/>
                <a:gd name="T21" fmla="*/ 0 h 52"/>
                <a:gd name="T22" fmla="*/ 0 w 52"/>
                <a:gd name="T23" fmla="*/ 0 h 52"/>
                <a:gd name="T24" fmla="*/ 0 w 52"/>
                <a:gd name="T25" fmla="*/ 0 h 52"/>
                <a:gd name="T26" fmla="*/ 0 w 52"/>
                <a:gd name="T27" fmla="*/ 0 h 52"/>
                <a:gd name="T28" fmla="*/ 0 w 52"/>
                <a:gd name="T29" fmla="*/ 0 h 52"/>
                <a:gd name="T30" fmla="*/ 0 w 52"/>
                <a:gd name="T31" fmla="*/ 0 h 52"/>
                <a:gd name="T32" fmla="*/ 0 w 52"/>
                <a:gd name="T33" fmla="*/ 0 h 52"/>
                <a:gd name="T34" fmla="*/ 0 w 52"/>
                <a:gd name="T35" fmla="*/ 0 h 52"/>
                <a:gd name="T36" fmla="*/ 0 w 52"/>
                <a:gd name="T37" fmla="*/ 0 h 52"/>
                <a:gd name="T38" fmla="*/ 0 w 52"/>
                <a:gd name="T39" fmla="*/ 0 h 52"/>
                <a:gd name="T40" fmla="*/ 0 w 52"/>
                <a:gd name="T41" fmla="*/ 0 h 52"/>
                <a:gd name="T42" fmla="*/ 0 w 52"/>
                <a:gd name="T43" fmla="*/ 0 h 52"/>
                <a:gd name="T44" fmla="*/ 0 w 52"/>
                <a:gd name="T45" fmla="*/ 0 h 52"/>
                <a:gd name="T46" fmla="*/ 0 w 52"/>
                <a:gd name="T47" fmla="*/ 0 h 52"/>
                <a:gd name="T48" fmla="*/ 0 w 52"/>
                <a:gd name="T49" fmla="*/ 0 h 52"/>
                <a:gd name="T50" fmla="*/ 0 w 52"/>
                <a:gd name="T51" fmla="*/ 0 h 52"/>
                <a:gd name="T52" fmla="*/ 0 w 52"/>
                <a:gd name="T53" fmla="*/ 0 h 52"/>
                <a:gd name="T54" fmla="*/ 0 w 52"/>
                <a:gd name="T55" fmla="*/ 0 h 52"/>
                <a:gd name="T56" fmla="*/ 0 w 52"/>
                <a:gd name="T57" fmla="*/ 0 h 52"/>
                <a:gd name="T58" fmla="*/ 0 w 52"/>
                <a:gd name="T59" fmla="*/ 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2"/>
                <a:gd name="T91" fmla="*/ 0 h 52"/>
                <a:gd name="T92" fmla="*/ 52 w 52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2" h="52">
                  <a:moveTo>
                    <a:pt x="5" y="2"/>
                  </a:moveTo>
                  <a:lnTo>
                    <a:pt x="4" y="3"/>
                  </a:lnTo>
                  <a:lnTo>
                    <a:pt x="3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3" y="36"/>
                  </a:lnTo>
                  <a:lnTo>
                    <a:pt x="6" y="41"/>
                  </a:lnTo>
                  <a:lnTo>
                    <a:pt x="16" y="48"/>
                  </a:lnTo>
                  <a:lnTo>
                    <a:pt x="22" y="51"/>
                  </a:lnTo>
                  <a:lnTo>
                    <a:pt x="29" y="52"/>
                  </a:lnTo>
                  <a:lnTo>
                    <a:pt x="35" y="52"/>
                  </a:lnTo>
                  <a:lnTo>
                    <a:pt x="41" y="52"/>
                  </a:lnTo>
                  <a:lnTo>
                    <a:pt x="50" y="51"/>
                  </a:lnTo>
                  <a:lnTo>
                    <a:pt x="52" y="50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46" y="38"/>
                  </a:lnTo>
                  <a:lnTo>
                    <a:pt x="40" y="35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1" y="27"/>
                  </a:lnTo>
                  <a:lnTo>
                    <a:pt x="17" y="23"/>
                  </a:lnTo>
                  <a:lnTo>
                    <a:pt x="16" y="19"/>
                  </a:lnTo>
                  <a:lnTo>
                    <a:pt x="14" y="12"/>
                  </a:lnTo>
                  <a:lnTo>
                    <a:pt x="12" y="7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6" name="Freeform 502"/>
            <p:cNvSpPr>
              <a:spLocks/>
            </p:cNvSpPr>
            <p:nvPr/>
          </p:nvSpPr>
          <p:spPr bwMode="auto">
            <a:xfrm>
              <a:off x="7040" y="3946"/>
              <a:ext cx="13" cy="15"/>
            </a:xfrm>
            <a:custGeom>
              <a:avLst/>
              <a:gdLst>
                <a:gd name="T0" fmla="*/ 0 w 55"/>
                <a:gd name="T1" fmla="*/ 0 h 62"/>
                <a:gd name="T2" fmla="*/ 0 w 55"/>
                <a:gd name="T3" fmla="*/ 0 h 62"/>
                <a:gd name="T4" fmla="*/ 0 w 55"/>
                <a:gd name="T5" fmla="*/ 0 h 62"/>
                <a:gd name="T6" fmla="*/ 0 w 55"/>
                <a:gd name="T7" fmla="*/ 0 h 62"/>
                <a:gd name="T8" fmla="*/ 0 w 55"/>
                <a:gd name="T9" fmla="*/ 0 h 62"/>
                <a:gd name="T10" fmla="*/ 0 w 55"/>
                <a:gd name="T11" fmla="*/ 0 h 62"/>
                <a:gd name="T12" fmla="*/ 0 w 55"/>
                <a:gd name="T13" fmla="*/ 0 h 62"/>
                <a:gd name="T14" fmla="*/ 0 w 55"/>
                <a:gd name="T15" fmla="*/ 0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62"/>
                <a:gd name="T26" fmla="*/ 55 w 55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62">
                  <a:moveTo>
                    <a:pt x="0" y="62"/>
                  </a:moveTo>
                  <a:lnTo>
                    <a:pt x="26" y="24"/>
                  </a:lnTo>
                  <a:lnTo>
                    <a:pt x="55" y="8"/>
                  </a:lnTo>
                  <a:lnTo>
                    <a:pt x="53" y="0"/>
                  </a:lnTo>
                  <a:lnTo>
                    <a:pt x="13" y="16"/>
                  </a:lnTo>
                  <a:lnTo>
                    <a:pt x="0" y="3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7" name="Freeform 503"/>
            <p:cNvSpPr>
              <a:spLocks/>
            </p:cNvSpPr>
            <p:nvPr/>
          </p:nvSpPr>
          <p:spPr bwMode="auto">
            <a:xfrm>
              <a:off x="7179" y="3931"/>
              <a:ext cx="7" cy="21"/>
            </a:xfrm>
            <a:custGeom>
              <a:avLst/>
              <a:gdLst>
                <a:gd name="T0" fmla="*/ 0 w 28"/>
                <a:gd name="T1" fmla="*/ 0 h 84"/>
                <a:gd name="T2" fmla="*/ 0 w 28"/>
                <a:gd name="T3" fmla="*/ 0 h 84"/>
                <a:gd name="T4" fmla="*/ 0 w 28"/>
                <a:gd name="T5" fmla="*/ 0 h 84"/>
                <a:gd name="T6" fmla="*/ 0 w 28"/>
                <a:gd name="T7" fmla="*/ 0 h 84"/>
                <a:gd name="T8" fmla="*/ 0 w 28"/>
                <a:gd name="T9" fmla="*/ 0 h 84"/>
                <a:gd name="T10" fmla="*/ 0 w 28"/>
                <a:gd name="T11" fmla="*/ 0 h 84"/>
                <a:gd name="T12" fmla="*/ 0 w 28"/>
                <a:gd name="T13" fmla="*/ 0 h 84"/>
                <a:gd name="T14" fmla="*/ 0 w 28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84"/>
                <a:gd name="T26" fmla="*/ 28 w 28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84">
                  <a:moveTo>
                    <a:pt x="0" y="7"/>
                  </a:moveTo>
                  <a:lnTo>
                    <a:pt x="4" y="60"/>
                  </a:lnTo>
                  <a:lnTo>
                    <a:pt x="0" y="84"/>
                  </a:lnTo>
                  <a:lnTo>
                    <a:pt x="16" y="84"/>
                  </a:lnTo>
                  <a:lnTo>
                    <a:pt x="28" y="33"/>
                  </a:lnTo>
                  <a:lnTo>
                    <a:pt x="1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8" name="Freeform 504"/>
            <p:cNvSpPr>
              <a:spLocks/>
            </p:cNvSpPr>
            <p:nvPr/>
          </p:nvSpPr>
          <p:spPr bwMode="auto">
            <a:xfrm>
              <a:off x="7184" y="3922"/>
              <a:ext cx="6" cy="10"/>
            </a:xfrm>
            <a:custGeom>
              <a:avLst/>
              <a:gdLst>
                <a:gd name="T0" fmla="*/ 0 w 23"/>
                <a:gd name="T1" fmla="*/ 0 h 42"/>
                <a:gd name="T2" fmla="*/ 0 w 23"/>
                <a:gd name="T3" fmla="*/ 0 h 42"/>
                <a:gd name="T4" fmla="*/ 0 w 23"/>
                <a:gd name="T5" fmla="*/ 0 h 42"/>
                <a:gd name="T6" fmla="*/ 0 w 23"/>
                <a:gd name="T7" fmla="*/ 0 h 42"/>
                <a:gd name="T8" fmla="*/ 0 w 2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2"/>
                <a:gd name="T17" fmla="*/ 23 w 2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2">
                  <a:moveTo>
                    <a:pt x="0" y="0"/>
                  </a:moveTo>
                  <a:lnTo>
                    <a:pt x="18" y="42"/>
                  </a:lnTo>
                  <a:lnTo>
                    <a:pt x="2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84" name="TextBox 15"/>
          <p:cNvSpPr txBox="1">
            <a:spLocks noChangeArrowheads="1"/>
          </p:cNvSpPr>
          <p:nvPr/>
        </p:nvSpPr>
        <p:spPr bwMode="auto">
          <a:xfrm>
            <a:off x="3446011" y="5259162"/>
            <a:ext cx="964055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Угольный разрез</a:t>
            </a:r>
          </a:p>
        </p:txBody>
      </p:sp>
      <p:pic>
        <p:nvPicPr>
          <p:cNvPr id="9285" name="Picture 1961" descr="фенол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7FFCC"/>
              </a:clrFrom>
              <a:clrTo>
                <a:srgbClr val="C7FF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22" t="23438" r="45166" b="70436"/>
          <a:stretch>
            <a:fillRect/>
          </a:stretch>
        </p:blipFill>
        <p:spPr bwMode="auto">
          <a:xfrm>
            <a:off x="2834823" y="5534706"/>
            <a:ext cx="455839" cy="24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86" name="TextBox 15"/>
          <p:cNvSpPr txBox="1">
            <a:spLocks noChangeArrowheads="1"/>
          </p:cNvSpPr>
          <p:nvPr/>
        </p:nvSpPr>
        <p:spPr bwMode="auto">
          <a:xfrm>
            <a:off x="3446009" y="5538108"/>
            <a:ext cx="49918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Карьер</a:t>
            </a:r>
          </a:p>
        </p:txBody>
      </p:sp>
      <p:grpSp>
        <p:nvGrpSpPr>
          <p:cNvPr id="9287" name="Группа 594"/>
          <p:cNvGrpSpPr>
            <a:grpSpLocks/>
          </p:cNvGrpSpPr>
          <p:nvPr/>
        </p:nvGrpSpPr>
        <p:grpSpPr bwMode="auto">
          <a:xfrm>
            <a:off x="3020787" y="4987019"/>
            <a:ext cx="305027" cy="187099"/>
            <a:chOff x="3737074" y="5423684"/>
            <a:chExt cx="345069" cy="224287"/>
          </a:xfrm>
        </p:grpSpPr>
        <p:sp>
          <p:nvSpPr>
            <p:cNvPr id="592" name="Овал 591"/>
            <p:cNvSpPr/>
            <p:nvPr/>
          </p:nvSpPr>
          <p:spPr>
            <a:xfrm>
              <a:off x="3811475" y="5431840"/>
              <a:ext cx="216791" cy="2161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ru-RU" sz="900" dirty="0"/>
            </a:p>
          </p:txBody>
        </p:sp>
        <p:sp>
          <p:nvSpPr>
            <p:cNvPr id="9514" name="TextBox 592"/>
            <p:cNvSpPr txBox="1">
              <a:spLocks noChangeArrowheads="1"/>
            </p:cNvSpPr>
            <p:nvPr/>
          </p:nvSpPr>
          <p:spPr bwMode="auto">
            <a:xfrm>
              <a:off x="3737074" y="5423684"/>
              <a:ext cx="345069" cy="21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 b="1">
                  <a:latin typeface="Times New Roman" pitchFamily="18" charset="0"/>
                </a:rPr>
                <a:t>ОФ</a:t>
              </a:r>
            </a:p>
          </p:txBody>
        </p:sp>
      </p:grpSp>
      <p:grpSp>
        <p:nvGrpSpPr>
          <p:cNvPr id="9288" name="Группа 38"/>
          <p:cNvGrpSpPr>
            <a:grpSpLocks/>
          </p:cNvGrpSpPr>
          <p:nvPr/>
        </p:nvGrpSpPr>
        <p:grpSpPr bwMode="auto">
          <a:xfrm>
            <a:off x="3057072" y="921885"/>
            <a:ext cx="218849" cy="199571"/>
            <a:chOff x="381000" y="1981200"/>
            <a:chExt cx="304800" cy="304800"/>
          </a:xfrm>
        </p:grpSpPr>
        <p:sp>
          <p:nvSpPr>
            <p:cNvPr id="596" name="Прямоугольник 595"/>
            <p:cNvSpPr/>
            <p:nvPr/>
          </p:nvSpPr>
          <p:spPr bwMode="auto">
            <a:xfrm>
              <a:off x="381000" y="1981200"/>
              <a:ext cx="304800" cy="3048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512" name="Object 4"/>
            <p:cNvGraphicFramePr>
              <a:graphicFrameLocks noChangeAspect="1"/>
            </p:cNvGraphicFramePr>
            <p:nvPr/>
          </p:nvGraphicFramePr>
          <p:xfrm>
            <a:off x="431800" y="2032002"/>
            <a:ext cx="19155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1" name="Clip" r:id="rId9" imgW="527995" imgH="703385" progId="">
                    <p:embed/>
                  </p:oleObj>
                </mc:Choice>
                <mc:Fallback>
                  <p:oleObj name="Clip" r:id="rId9" imgW="527995" imgH="703385" progId="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800" y="2032002"/>
                          <a:ext cx="191559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89" name="Group 465"/>
          <p:cNvGrpSpPr>
            <a:grpSpLocks/>
          </p:cNvGrpSpPr>
          <p:nvPr/>
        </p:nvGrpSpPr>
        <p:grpSpPr bwMode="auto">
          <a:xfrm>
            <a:off x="3026456" y="2376716"/>
            <a:ext cx="251732" cy="184831"/>
            <a:chOff x="7363" y="4473"/>
            <a:chExt cx="191" cy="188"/>
          </a:xfrm>
        </p:grpSpPr>
        <p:sp>
          <p:nvSpPr>
            <p:cNvPr id="599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600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0" name="Text Box 47"/>
          <p:cNvSpPr txBox="1">
            <a:spLocks noChangeArrowheads="1"/>
          </p:cNvSpPr>
          <p:nvPr/>
        </p:nvSpPr>
        <p:spPr bwMode="auto">
          <a:xfrm>
            <a:off x="3356429" y="239372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ТЭЦ;</a:t>
            </a:r>
          </a:p>
        </p:txBody>
      </p:sp>
      <p:sp>
        <p:nvSpPr>
          <p:cNvPr id="602" name="Овал 601"/>
          <p:cNvSpPr/>
          <p:nvPr/>
        </p:nvSpPr>
        <p:spPr>
          <a:xfrm>
            <a:off x="3080407" y="2670447"/>
            <a:ext cx="158405" cy="1503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85" tIns="39442" rIns="78885" bIns="39442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94" name="Text Box 47"/>
          <p:cNvSpPr txBox="1">
            <a:spLocks noChangeArrowheads="1"/>
          </p:cNvSpPr>
          <p:nvPr/>
        </p:nvSpPr>
        <p:spPr bwMode="auto">
          <a:xfrm>
            <a:off x="3359831" y="263751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grpSp>
        <p:nvGrpSpPr>
          <p:cNvPr id="9295" name="Group 32"/>
          <p:cNvGrpSpPr>
            <a:grpSpLocks/>
          </p:cNvGrpSpPr>
          <p:nvPr/>
        </p:nvGrpSpPr>
        <p:grpSpPr bwMode="auto">
          <a:xfrm>
            <a:off x="2989036" y="2955018"/>
            <a:ext cx="356054" cy="98652"/>
            <a:chOff x="0" y="-76"/>
            <a:chExt cx="20000" cy="20152"/>
          </a:xfrm>
        </p:grpSpPr>
        <p:sp>
          <p:nvSpPr>
            <p:cNvPr id="605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06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6" name="Text Box 47"/>
          <p:cNvSpPr txBox="1">
            <a:spLocks noChangeArrowheads="1"/>
          </p:cNvSpPr>
          <p:nvPr/>
        </p:nvSpPr>
        <p:spPr bwMode="auto">
          <a:xfrm>
            <a:off x="3380241" y="287564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Тепловые сети;</a:t>
            </a:r>
          </a:p>
        </p:txBody>
      </p:sp>
      <p:grpSp>
        <p:nvGrpSpPr>
          <p:cNvPr id="9297" name="Группа 143"/>
          <p:cNvGrpSpPr>
            <a:grpSpLocks/>
          </p:cNvGrpSpPr>
          <p:nvPr/>
        </p:nvGrpSpPr>
        <p:grpSpPr bwMode="auto">
          <a:xfrm>
            <a:off x="3099027" y="1903866"/>
            <a:ext cx="121330" cy="121330"/>
            <a:chOff x="785786" y="6215082"/>
            <a:chExt cx="215900" cy="215900"/>
          </a:xfrm>
        </p:grpSpPr>
        <p:sp>
          <p:nvSpPr>
            <p:cNvPr id="609" name="Овал 608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610" name="Прямая соединительная линия 609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1" name="Прямая соединительная линия 610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298" name="Text Box 47"/>
          <p:cNvSpPr txBox="1">
            <a:spLocks noChangeArrowheads="1"/>
          </p:cNvSpPr>
          <p:nvPr/>
        </p:nvSpPr>
        <p:spPr bwMode="auto">
          <a:xfrm>
            <a:off x="3342823" y="1861912"/>
            <a:ext cx="1394732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grpSp>
        <p:nvGrpSpPr>
          <p:cNvPr id="9299" name="Group 32"/>
          <p:cNvGrpSpPr>
            <a:grpSpLocks/>
          </p:cNvGrpSpPr>
          <p:nvPr/>
        </p:nvGrpSpPr>
        <p:grpSpPr bwMode="auto">
          <a:xfrm>
            <a:off x="2986768" y="1487715"/>
            <a:ext cx="356054" cy="98652"/>
            <a:chOff x="0" y="-76"/>
            <a:chExt cx="20000" cy="20152"/>
          </a:xfrm>
        </p:grpSpPr>
        <p:sp>
          <p:nvSpPr>
            <p:cNvPr id="614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15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300" name="Text Box 47"/>
          <p:cNvSpPr txBox="1">
            <a:spLocks noChangeArrowheads="1"/>
          </p:cNvSpPr>
          <p:nvPr/>
        </p:nvSpPr>
        <p:spPr bwMode="auto">
          <a:xfrm>
            <a:off x="3349626" y="1426482"/>
            <a:ext cx="1332366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Водопроводные сети;</a:t>
            </a:r>
          </a:p>
        </p:txBody>
      </p:sp>
      <p:grpSp>
        <p:nvGrpSpPr>
          <p:cNvPr id="9301" name="Group 72"/>
          <p:cNvGrpSpPr>
            <a:grpSpLocks/>
          </p:cNvGrpSpPr>
          <p:nvPr/>
        </p:nvGrpSpPr>
        <p:grpSpPr bwMode="auto">
          <a:xfrm rot="-5400000">
            <a:off x="3038362" y="6485506"/>
            <a:ext cx="125866" cy="265339"/>
            <a:chOff x="4558" y="3793"/>
            <a:chExt cx="136" cy="136"/>
          </a:xfrm>
        </p:grpSpPr>
        <p:sp>
          <p:nvSpPr>
            <p:cNvPr id="9481" name="Line 73"/>
            <p:cNvSpPr>
              <a:spLocks noChangeShapeType="1"/>
            </p:cNvSpPr>
            <p:nvPr/>
          </p:nvSpPr>
          <p:spPr bwMode="auto">
            <a:xfrm rot="5400000" flipV="1">
              <a:off x="4626" y="386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82" name="Group 74"/>
            <p:cNvGrpSpPr>
              <a:grpSpLocks/>
            </p:cNvGrpSpPr>
            <p:nvPr/>
          </p:nvGrpSpPr>
          <p:grpSpPr bwMode="auto">
            <a:xfrm>
              <a:off x="4558" y="3800"/>
              <a:ext cx="136" cy="121"/>
              <a:chOff x="4558" y="3793"/>
              <a:chExt cx="136" cy="121"/>
            </a:xfrm>
          </p:grpSpPr>
          <p:sp>
            <p:nvSpPr>
              <p:cNvPr id="9483" name="Line 75"/>
              <p:cNvSpPr>
                <a:spLocks noChangeShapeType="1"/>
              </p:cNvSpPr>
              <p:nvPr/>
            </p:nvSpPr>
            <p:spPr bwMode="auto">
              <a:xfrm rot="5400000">
                <a:off x="4626" y="372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4" name="Line 76"/>
              <p:cNvSpPr>
                <a:spLocks noChangeShapeType="1"/>
              </p:cNvSpPr>
              <p:nvPr/>
            </p:nvSpPr>
            <p:spPr bwMode="auto">
              <a:xfrm rot="5400000">
                <a:off x="4626" y="378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5" name="Line 77"/>
              <p:cNvSpPr>
                <a:spLocks noChangeShapeType="1"/>
              </p:cNvSpPr>
              <p:nvPr/>
            </p:nvSpPr>
            <p:spPr bwMode="auto">
              <a:xfrm rot="5400000">
                <a:off x="4626" y="3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02" name="Text Box 78"/>
          <p:cNvSpPr txBox="1">
            <a:spLocks noChangeArrowheads="1"/>
          </p:cNvSpPr>
          <p:nvPr/>
        </p:nvSpPr>
        <p:spPr bwMode="auto">
          <a:xfrm>
            <a:off x="3509511" y="6547305"/>
            <a:ext cx="10511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ГТС</a:t>
            </a:r>
          </a:p>
        </p:txBody>
      </p:sp>
      <p:sp>
        <p:nvSpPr>
          <p:cNvPr id="9303" name="Text Box 78"/>
          <p:cNvSpPr txBox="1">
            <a:spLocks noChangeArrowheads="1"/>
          </p:cNvSpPr>
          <p:nvPr/>
        </p:nvSpPr>
        <p:spPr bwMode="auto">
          <a:xfrm>
            <a:off x="3500439" y="6199189"/>
            <a:ext cx="15761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Скотомогильники</a:t>
            </a:r>
          </a:p>
        </p:txBody>
      </p:sp>
      <p:grpSp>
        <p:nvGrpSpPr>
          <p:cNvPr id="9304" name="Группа 678"/>
          <p:cNvGrpSpPr>
            <a:grpSpLocks/>
          </p:cNvGrpSpPr>
          <p:nvPr/>
        </p:nvGrpSpPr>
        <p:grpSpPr bwMode="auto">
          <a:xfrm>
            <a:off x="2939144" y="6161753"/>
            <a:ext cx="345849" cy="344063"/>
            <a:chOff x="657225" y="5461803"/>
            <a:chExt cx="390525" cy="411539"/>
          </a:xfrm>
        </p:grpSpPr>
        <p:sp>
          <p:nvSpPr>
            <p:cNvPr id="680" name="Oval 152"/>
            <p:cNvSpPr>
              <a:spLocks noChangeArrowheads="1"/>
            </p:cNvSpPr>
            <p:nvPr/>
          </p:nvSpPr>
          <p:spPr bwMode="auto">
            <a:xfrm>
              <a:off x="725087" y="5648973"/>
              <a:ext cx="177976" cy="17225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lIns="127739" tIns="63882" rIns="127739" bIns="63882" anchor="ctr"/>
            <a:lstStyle/>
            <a:p>
              <a:pPr defTabSz="652524"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681" name="TextBox 680"/>
            <p:cNvSpPr txBox="1"/>
            <p:nvPr/>
          </p:nvSpPr>
          <p:spPr bwMode="auto">
            <a:xfrm>
              <a:off x="657225" y="5634054"/>
              <a:ext cx="390525" cy="239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12</a:t>
              </a:r>
            </a:p>
          </p:txBody>
        </p:sp>
        <p:grpSp>
          <p:nvGrpSpPr>
            <p:cNvPr id="9475" name="Group 237"/>
            <p:cNvGrpSpPr>
              <a:grpSpLocks/>
            </p:cNvGrpSpPr>
            <p:nvPr/>
          </p:nvGrpSpPr>
          <p:grpSpPr bwMode="auto">
            <a:xfrm>
              <a:off x="713548" y="5461803"/>
              <a:ext cx="214314" cy="152397"/>
              <a:chOff x="4305" y="3554"/>
              <a:chExt cx="135" cy="117"/>
            </a:xfrm>
          </p:grpSpPr>
          <p:sp>
            <p:nvSpPr>
              <p:cNvPr id="9476" name="AutoShape 23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sp>
            <p:nvSpPr>
              <p:cNvPr id="9477" name="Oval 23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grpSp>
            <p:nvGrpSpPr>
              <p:cNvPr id="9478" name="Group 24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9479" name="Line 24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80" name="Line 2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305" name="Group 66"/>
          <p:cNvGrpSpPr>
            <a:grpSpLocks/>
          </p:cNvGrpSpPr>
          <p:nvPr/>
        </p:nvGrpSpPr>
        <p:grpSpPr bwMode="auto">
          <a:xfrm>
            <a:off x="6071054" y="3126242"/>
            <a:ext cx="202974" cy="256268"/>
            <a:chOff x="783" y="2063"/>
            <a:chExt cx="479" cy="307"/>
          </a:xfrm>
        </p:grpSpPr>
        <p:sp>
          <p:nvSpPr>
            <p:cNvPr id="9448" name="Line 67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49" name="Group 68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9466" name="Group 69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9471" name="Arc 70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72" name="Arc 71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7" name="Line 72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8" name="Line 73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9" name="Line 74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0" name="Line 75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450" name="Group 76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9459" name="Group 77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9464" name="Arc 78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1 h 21600"/>
                    <a:gd name="T4" fmla="*/ 0 w 21600"/>
                    <a:gd name="T5" fmla="*/ 5041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65" name="Arc 79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19 h 21600"/>
                    <a:gd name="T4" fmla="*/ 0 w 21600"/>
                    <a:gd name="T5" fmla="*/ 501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0" name="Line 80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1" name="Line 81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2" name="Line 82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3" name="Line 83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51" name="Line 84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2" name="Arc 85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3" name="Arc 86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4" name="Arc 87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5" name="Line 88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6" name="Line 89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7" name="Arc 90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8" name="Line 91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06" name="Text Box 92"/>
          <p:cNvSpPr txBox="1">
            <a:spLocks noChangeArrowheads="1"/>
          </p:cNvSpPr>
          <p:nvPr/>
        </p:nvSpPr>
        <p:spPr bwMode="auto">
          <a:xfrm>
            <a:off x="6404430" y="2874511"/>
            <a:ext cx="2293938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Месторождение нефти</a:t>
            </a:r>
          </a:p>
        </p:txBody>
      </p:sp>
      <p:sp>
        <p:nvSpPr>
          <p:cNvPr id="9307" name="Text Box 93"/>
          <p:cNvSpPr txBox="1">
            <a:spLocks noChangeArrowheads="1"/>
          </p:cNvSpPr>
          <p:nvPr/>
        </p:nvSpPr>
        <p:spPr bwMode="auto">
          <a:xfrm>
            <a:off x="6404429" y="3111500"/>
            <a:ext cx="2308679" cy="3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Нефтеперерабатывающий завод, нефтебаза (др. объекты)</a:t>
            </a:r>
          </a:p>
        </p:txBody>
      </p:sp>
      <p:grpSp>
        <p:nvGrpSpPr>
          <p:cNvPr id="9308" name="Group 94"/>
          <p:cNvGrpSpPr>
            <a:grpSpLocks/>
          </p:cNvGrpSpPr>
          <p:nvPr/>
        </p:nvGrpSpPr>
        <p:grpSpPr bwMode="auto">
          <a:xfrm>
            <a:off x="6076725" y="2834822"/>
            <a:ext cx="174625" cy="187099"/>
            <a:chOff x="2394" y="6885"/>
            <a:chExt cx="457" cy="1027"/>
          </a:xfrm>
        </p:grpSpPr>
        <p:sp>
          <p:nvSpPr>
            <p:cNvPr id="9445" name="Freeform 95"/>
            <p:cNvSpPr>
              <a:spLocks/>
            </p:cNvSpPr>
            <p:nvPr/>
          </p:nvSpPr>
          <p:spPr bwMode="auto">
            <a:xfrm>
              <a:off x="2394" y="7170"/>
              <a:ext cx="457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4989" y="0"/>
                  </a:moveTo>
                  <a:lnTo>
                    <a:pt x="14967" y="0"/>
                  </a:lnTo>
                  <a:lnTo>
                    <a:pt x="19956" y="19973"/>
                  </a:lnTo>
                  <a:lnTo>
                    <a:pt x="0" y="19973"/>
                  </a:lnTo>
                  <a:lnTo>
                    <a:pt x="4989" y="0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6" name="Freeform 96"/>
            <p:cNvSpPr>
              <a:spLocks/>
            </p:cNvSpPr>
            <p:nvPr/>
          </p:nvSpPr>
          <p:spPr bwMode="auto">
            <a:xfrm>
              <a:off x="2592" y="6885"/>
              <a:ext cx="174" cy="23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000"/>
                <a:gd name="T154" fmla="*/ 0 h 20000"/>
                <a:gd name="T155" fmla="*/ 20000 w 20000"/>
                <a:gd name="T156" fmla="*/ 20000 h 200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000" h="20000">
                  <a:moveTo>
                    <a:pt x="3448" y="19655"/>
                  </a:moveTo>
                  <a:lnTo>
                    <a:pt x="2644" y="19914"/>
                  </a:lnTo>
                  <a:lnTo>
                    <a:pt x="2644" y="19310"/>
                  </a:lnTo>
                  <a:lnTo>
                    <a:pt x="1724" y="19310"/>
                  </a:lnTo>
                  <a:lnTo>
                    <a:pt x="1724" y="18017"/>
                  </a:lnTo>
                  <a:lnTo>
                    <a:pt x="920" y="18017"/>
                  </a:lnTo>
                  <a:lnTo>
                    <a:pt x="920" y="15431"/>
                  </a:lnTo>
                  <a:lnTo>
                    <a:pt x="0" y="15431"/>
                  </a:lnTo>
                  <a:lnTo>
                    <a:pt x="0" y="14138"/>
                  </a:lnTo>
                  <a:lnTo>
                    <a:pt x="920" y="13448"/>
                  </a:lnTo>
                  <a:lnTo>
                    <a:pt x="920" y="10259"/>
                  </a:lnTo>
                  <a:lnTo>
                    <a:pt x="1724" y="10259"/>
                  </a:lnTo>
                  <a:lnTo>
                    <a:pt x="1724" y="9569"/>
                  </a:lnTo>
                  <a:lnTo>
                    <a:pt x="2644" y="8966"/>
                  </a:lnTo>
                  <a:lnTo>
                    <a:pt x="2644" y="7672"/>
                  </a:lnTo>
                  <a:lnTo>
                    <a:pt x="3448" y="6983"/>
                  </a:lnTo>
                  <a:lnTo>
                    <a:pt x="3448" y="6379"/>
                  </a:lnTo>
                  <a:lnTo>
                    <a:pt x="4368" y="6379"/>
                  </a:lnTo>
                  <a:lnTo>
                    <a:pt x="4368" y="5690"/>
                  </a:lnTo>
                  <a:lnTo>
                    <a:pt x="5172" y="5690"/>
                  </a:lnTo>
                  <a:lnTo>
                    <a:pt x="5172" y="5086"/>
                  </a:lnTo>
                  <a:lnTo>
                    <a:pt x="6092" y="5086"/>
                  </a:lnTo>
                  <a:lnTo>
                    <a:pt x="6897" y="4397"/>
                  </a:lnTo>
                  <a:lnTo>
                    <a:pt x="16552" y="0"/>
                  </a:lnTo>
                  <a:lnTo>
                    <a:pt x="17241" y="5086"/>
                  </a:lnTo>
                  <a:lnTo>
                    <a:pt x="18161" y="5086"/>
                  </a:lnTo>
                  <a:lnTo>
                    <a:pt x="18966" y="5690"/>
                  </a:lnTo>
                  <a:lnTo>
                    <a:pt x="18966" y="6379"/>
                  </a:lnTo>
                  <a:lnTo>
                    <a:pt x="19885" y="6379"/>
                  </a:lnTo>
                  <a:lnTo>
                    <a:pt x="19885" y="8966"/>
                  </a:lnTo>
                  <a:lnTo>
                    <a:pt x="18966" y="9569"/>
                  </a:lnTo>
                  <a:lnTo>
                    <a:pt x="18966" y="10259"/>
                  </a:lnTo>
                  <a:lnTo>
                    <a:pt x="18161" y="10259"/>
                  </a:lnTo>
                  <a:lnTo>
                    <a:pt x="18161" y="10862"/>
                  </a:lnTo>
                  <a:lnTo>
                    <a:pt x="16437" y="12155"/>
                  </a:lnTo>
                  <a:lnTo>
                    <a:pt x="16437" y="12845"/>
                  </a:lnTo>
                  <a:lnTo>
                    <a:pt x="14713" y="12845"/>
                  </a:lnTo>
                  <a:lnTo>
                    <a:pt x="14713" y="13448"/>
                  </a:lnTo>
                  <a:lnTo>
                    <a:pt x="13793" y="13448"/>
                  </a:lnTo>
                  <a:lnTo>
                    <a:pt x="13793" y="14138"/>
                  </a:lnTo>
                  <a:lnTo>
                    <a:pt x="12069" y="14138"/>
                  </a:lnTo>
                  <a:lnTo>
                    <a:pt x="11264" y="14741"/>
                  </a:lnTo>
                  <a:lnTo>
                    <a:pt x="10345" y="14741"/>
                  </a:lnTo>
                  <a:lnTo>
                    <a:pt x="10345" y="15431"/>
                  </a:lnTo>
                  <a:lnTo>
                    <a:pt x="8621" y="15431"/>
                  </a:lnTo>
                  <a:lnTo>
                    <a:pt x="5172" y="18017"/>
                  </a:lnTo>
                  <a:lnTo>
                    <a:pt x="4368" y="18017"/>
                  </a:lnTo>
                  <a:lnTo>
                    <a:pt x="3448" y="18621"/>
                  </a:lnTo>
                  <a:lnTo>
                    <a:pt x="3448" y="19914"/>
                  </a:lnTo>
                  <a:lnTo>
                    <a:pt x="2644" y="19914"/>
                  </a:lnTo>
                  <a:lnTo>
                    <a:pt x="3448" y="19655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7" name="Freeform 97"/>
            <p:cNvSpPr>
              <a:spLocks/>
            </p:cNvSpPr>
            <p:nvPr/>
          </p:nvSpPr>
          <p:spPr bwMode="auto">
            <a:xfrm>
              <a:off x="2394" y="7170"/>
              <a:ext cx="229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9956" y="0"/>
                  </a:moveTo>
                  <a:lnTo>
                    <a:pt x="19913" y="0"/>
                  </a:lnTo>
                  <a:lnTo>
                    <a:pt x="19913" y="19973"/>
                  </a:lnTo>
                  <a:lnTo>
                    <a:pt x="0" y="19973"/>
                  </a:lnTo>
                  <a:lnTo>
                    <a:pt x="9956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09" name="Group 98"/>
          <p:cNvGrpSpPr>
            <a:grpSpLocks/>
          </p:cNvGrpSpPr>
          <p:nvPr/>
        </p:nvGrpSpPr>
        <p:grpSpPr bwMode="auto">
          <a:xfrm>
            <a:off x="6034768" y="3536724"/>
            <a:ext cx="225652" cy="212044"/>
            <a:chOff x="258" y="12222"/>
            <a:chExt cx="457" cy="457"/>
          </a:xfrm>
        </p:grpSpPr>
        <p:sp>
          <p:nvSpPr>
            <p:cNvPr id="9438" name="Oval 99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z="900"/>
            </a:p>
          </p:txBody>
        </p:sp>
        <p:grpSp>
          <p:nvGrpSpPr>
            <p:cNvPr id="9439" name="Group 100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9440" name="Group 101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9443" name="Freeform 102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44" name="Freeform 103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41" name="Line 104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2" name="Line 105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10" name="Text Box 106"/>
          <p:cNvSpPr txBox="1">
            <a:spLocks noChangeArrowheads="1"/>
          </p:cNvSpPr>
          <p:nvPr/>
        </p:nvSpPr>
        <p:spPr bwMode="auto">
          <a:xfrm>
            <a:off x="6391957" y="3468688"/>
            <a:ext cx="2490107" cy="32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83" tIns="39440" rIns="78883" bIns="3944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НПС с наименованием и километром трассы на котором она расположена, производ. насоса;</a:t>
            </a:r>
          </a:p>
        </p:txBody>
      </p:sp>
      <p:grpSp>
        <p:nvGrpSpPr>
          <p:cNvPr id="9311" name="Group 109"/>
          <p:cNvGrpSpPr>
            <a:grpSpLocks/>
          </p:cNvGrpSpPr>
          <p:nvPr/>
        </p:nvGrpSpPr>
        <p:grpSpPr bwMode="auto">
          <a:xfrm>
            <a:off x="5997349" y="3864429"/>
            <a:ext cx="307294" cy="145143"/>
            <a:chOff x="1728" y="3168"/>
            <a:chExt cx="7776" cy="2160"/>
          </a:xfrm>
        </p:grpSpPr>
        <p:grpSp>
          <p:nvGrpSpPr>
            <p:cNvPr id="9415" name="Group 110"/>
            <p:cNvGrpSpPr>
              <a:grpSpLocks/>
            </p:cNvGrpSpPr>
            <p:nvPr/>
          </p:nvGrpSpPr>
          <p:grpSpPr bwMode="auto">
            <a:xfrm>
              <a:off x="1728" y="3168"/>
              <a:ext cx="7776" cy="2160"/>
              <a:chOff x="1728" y="3168"/>
              <a:chExt cx="7776" cy="2160"/>
            </a:xfrm>
          </p:grpSpPr>
          <p:sp>
            <p:nvSpPr>
              <p:cNvPr id="9417" name="Oval 111"/>
              <p:cNvSpPr>
                <a:spLocks noChangeArrowheads="1"/>
              </p:cNvSpPr>
              <p:nvPr/>
            </p:nvSpPr>
            <p:spPr bwMode="auto">
              <a:xfrm>
                <a:off x="201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8" name="Oval 112"/>
              <p:cNvSpPr>
                <a:spLocks noChangeArrowheads="1"/>
              </p:cNvSpPr>
              <p:nvPr/>
            </p:nvSpPr>
            <p:spPr bwMode="auto">
              <a:xfrm>
                <a:off x="244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9" name="Oval 113"/>
              <p:cNvSpPr>
                <a:spLocks noChangeArrowheads="1"/>
              </p:cNvSpPr>
              <p:nvPr/>
            </p:nvSpPr>
            <p:spPr bwMode="auto">
              <a:xfrm>
                <a:off x="2880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0" name="Oval 114"/>
              <p:cNvSpPr>
                <a:spLocks noChangeArrowheads="1"/>
              </p:cNvSpPr>
              <p:nvPr/>
            </p:nvSpPr>
            <p:spPr bwMode="auto">
              <a:xfrm>
                <a:off x="331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1" name="Oval 115"/>
              <p:cNvSpPr>
                <a:spLocks noChangeArrowheads="1"/>
              </p:cNvSpPr>
              <p:nvPr/>
            </p:nvSpPr>
            <p:spPr bwMode="auto">
              <a:xfrm>
                <a:off x="763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2" name="Oval 116"/>
              <p:cNvSpPr>
                <a:spLocks noChangeArrowheads="1"/>
              </p:cNvSpPr>
              <p:nvPr/>
            </p:nvSpPr>
            <p:spPr bwMode="auto">
              <a:xfrm>
                <a:off x="8064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3" name="Oval 117"/>
              <p:cNvSpPr>
                <a:spLocks noChangeArrowheads="1"/>
              </p:cNvSpPr>
              <p:nvPr/>
            </p:nvSpPr>
            <p:spPr bwMode="auto">
              <a:xfrm>
                <a:off x="849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4" name="Oval 118"/>
              <p:cNvSpPr>
                <a:spLocks noChangeArrowheads="1"/>
              </p:cNvSpPr>
              <p:nvPr/>
            </p:nvSpPr>
            <p:spPr bwMode="auto">
              <a:xfrm>
                <a:off x="892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5" name="Rectangle 119"/>
              <p:cNvSpPr>
                <a:spLocks noChangeArrowheads="1"/>
              </p:cNvSpPr>
              <p:nvPr/>
            </p:nvSpPr>
            <p:spPr bwMode="auto">
              <a:xfrm>
                <a:off x="1728" y="4752"/>
                <a:ext cx="7776" cy="28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6" name="AutoShape 120"/>
              <p:cNvSpPr>
                <a:spLocks noChangeArrowheads="1"/>
              </p:cNvSpPr>
              <p:nvPr/>
            </p:nvSpPr>
            <p:spPr bwMode="auto">
              <a:xfrm>
                <a:off x="1872" y="3312"/>
                <a:ext cx="7488" cy="1440"/>
              </a:xfrm>
              <a:prstGeom prst="roundRect">
                <a:avLst>
                  <a:gd name="adj" fmla="val 38889"/>
                </a:avLst>
              </a:prstGeom>
              <a:gradFill rotWithShape="0">
                <a:gsLst>
                  <a:gs pos="0">
                    <a:srgbClr val="969696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7" name="AutoShape 121"/>
              <p:cNvSpPr>
                <a:spLocks noChangeArrowheads="1"/>
              </p:cNvSpPr>
              <p:nvPr/>
            </p:nvSpPr>
            <p:spPr bwMode="auto">
              <a:xfrm>
                <a:off x="5472" y="3168"/>
                <a:ext cx="432" cy="288"/>
              </a:xfrm>
              <a:prstGeom prst="flowChartMagneticDisk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8" name="Line 122"/>
              <p:cNvSpPr>
                <a:spLocks noChangeShapeType="1"/>
              </p:cNvSpPr>
              <p:nvPr/>
            </p:nvSpPr>
            <p:spPr bwMode="auto">
              <a:xfrm>
                <a:off x="8928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Line 123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Line 124"/>
              <p:cNvSpPr>
                <a:spLocks noChangeShapeType="1"/>
              </p:cNvSpPr>
              <p:nvPr/>
            </p:nvSpPr>
            <p:spPr bwMode="auto">
              <a:xfrm>
                <a:off x="5904" y="3456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Line 125"/>
              <p:cNvSpPr>
                <a:spLocks noChangeShapeType="1"/>
              </p:cNvSpPr>
              <p:nvPr/>
            </p:nvSpPr>
            <p:spPr bwMode="auto">
              <a:xfrm>
                <a:off x="5472" y="3600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2" name="Line 126"/>
              <p:cNvSpPr>
                <a:spLocks noChangeShapeType="1"/>
              </p:cNvSpPr>
              <p:nvPr/>
            </p:nvSpPr>
            <p:spPr bwMode="auto">
              <a:xfrm>
                <a:off x="5472" y="417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Line 127"/>
              <p:cNvSpPr>
                <a:spLocks noChangeShapeType="1"/>
              </p:cNvSpPr>
              <p:nvPr/>
            </p:nvSpPr>
            <p:spPr bwMode="auto">
              <a:xfrm>
                <a:off x="5472" y="4464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Line 128"/>
              <p:cNvSpPr>
                <a:spLocks noChangeShapeType="1"/>
              </p:cNvSpPr>
              <p:nvPr/>
            </p:nvSpPr>
            <p:spPr bwMode="auto">
              <a:xfrm>
                <a:off x="5472" y="489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Line 129"/>
              <p:cNvSpPr>
                <a:spLocks noChangeShapeType="1"/>
              </p:cNvSpPr>
              <p:nvPr/>
            </p:nvSpPr>
            <p:spPr bwMode="auto">
              <a:xfrm>
                <a:off x="5472" y="3888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Rectangle 130"/>
              <p:cNvSpPr>
                <a:spLocks noChangeArrowheads="1"/>
              </p:cNvSpPr>
              <p:nvPr/>
            </p:nvSpPr>
            <p:spPr bwMode="auto">
              <a:xfrm>
                <a:off x="3024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37" name="Rectangle 131"/>
              <p:cNvSpPr>
                <a:spLocks noChangeArrowheads="1"/>
              </p:cNvSpPr>
              <p:nvPr/>
            </p:nvSpPr>
            <p:spPr bwMode="auto">
              <a:xfrm>
                <a:off x="8208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</p:grpSp>
        <p:sp>
          <p:nvSpPr>
            <p:cNvPr id="9416" name="Line 132"/>
            <p:cNvSpPr>
              <a:spLocks noChangeShapeType="1"/>
            </p:cNvSpPr>
            <p:nvPr/>
          </p:nvSpPr>
          <p:spPr bwMode="auto">
            <a:xfrm>
              <a:off x="5472" y="345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2" name="Text Box 133"/>
          <p:cNvSpPr txBox="1">
            <a:spLocks noChangeArrowheads="1"/>
          </p:cNvSpPr>
          <p:nvPr/>
        </p:nvSpPr>
        <p:spPr bwMode="auto">
          <a:xfrm>
            <a:off x="6386287" y="3831546"/>
            <a:ext cx="2707821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Нефтеналивной терминал ж/д транспорта</a:t>
            </a:r>
          </a:p>
        </p:txBody>
      </p:sp>
      <p:sp>
        <p:nvSpPr>
          <p:cNvPr id="9313" name="Text Box 15"/>
          <p:cNvSpPr txBox="1">
            <a:spLocks noChangeArrowheads="1"/>
          </p:cNvSpPr>
          <p:nvPr/>
        </p:nvSpPr>
        <p:spPr bwMode="auto">
          <a:xfrm>
            <a:off x="6444117" y="4372429"/>
            <a:ext cx="938100" cy="18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Граница лесхоза;</a:t>
            </a:r>
          </a:p>
        </p:txBody>
      </p:sp>
      <p:sp>
        <p:nvSpPr>
          <p:cNvPr id="9314" name="Line 271"/>
          <p:cNvSpPr>
            <a:spLocks noChangeShapeType="1"/>
          </p:cNvSpPr>
          <p:nvPr/>
        </p:nvSpPr>
        <p:spPr bwMode="auto">
          <a:xfrm>
            <a:off x="6044974" y="4660446"/>
            <a:ext cx="2551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6632" tIns="23316" rIns="46632" bIns="23316" anchor="ctr"/>
          <a:lstStyle/>
          <a:p>
            <a:endParaRPr lang="ru-RU"/>
          </a:p>
        </p:txBody>
      </p:sp>
      <p:sp>
        <p:nvSpPr>
          <p:cNvPr id="9315" name="Text Box 272"/>
          <p:cNvSpPr txBox="1">
            <a:spLocks noChangeArrowheads="1"/>
          </p:cNvSpPr>
          <p:nvPr/>
        </p:nvSpPr>
        <p:spPr bwMode="auto">
          <a:xfrm>
            <a:off x="6501947" y="4557261"/>
            <a:ext cx="25966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особо охраняемой территорий (заповедник, заказник, национальный парк);</a:t>
            </a:r>
          </a:p>
        </p:txBody>
      </p:sp>
      <p:sp>
        <p:nvSpPr>
          <p:cNvPr id="780" name="Line 273"/>
          <p:cNvSpPr>
            <a:spLocks noChangeShapeType="1"/>
          </p:cNvSpPr>
          <p:nvPr/>
        </p:nvSpPr>
        <p:spPr bwMode="auto">
          <a:xfrm>
            <a:off x="6044974" y="4880429"/>
            <a:ext cx="255134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5285" tIns="32643" rIns="65285" bIns="32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17" name="Text Box 274"/>
          <p:cNvSpPr txBox="1">
            <a:spLocks noChangeArrowheads="1"/>
          </p:cNvSpPr>
          <p:nvPr/>
        </p:nvSpPr>
        <p:spPr bwMode="auto">
          <a:xfrm>
            <a:off x="6505349" y="4830537"/>
            <a:ext cx="2287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лесов Министерства обороны;</a:t>
            </a:r>
          </a:p>
        </p:txBody>
      </p:sp>
      <p:sp>
        <p:nvSpPr>
          <p:cNvPr id="9318" name="Полилиния 781"/>
          <p:cNvSpPr>
            <a:spLocks noChangeArrowheads="1"/>
          </p:cNvSpPr>
          <p:nvPr/>
        </p:nvSpPr>
        <p:spPr bwMode="auto">
          <a:xfrm>
            <a:off x="6037037" y="4431394"/>
            <a:ext cx="271009" cy="46491"/>
          </a:xfrm>
          <a:custGeom>
            <a:avLst/>
            <a:gdLst>
              <a:gd name="T0" fmla="*/ 0 w 173736"/>
              <a:gd name="T1" fmla="*/ 16588096 h 46037"/>
              <a:gd name="T2" fmla="*/ 2147483647 w 173736"/>
              <a:gd name="T3" fmla="*/ 16588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0066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grpSp>
        <p:nvGrpSpPr>
          <p:cNvPr id="9319" name="Group 131"/>
          <p:cNvGrpSpPr>
            <a:grpSpLocks/>
          </p:cNvGrpSpPr>
          <p:nvPr/>
        </p:nvGrpSpPr>
        <p:grpSpPr bwMode="auto">
          <a:xfrm>
            <a:off x="6111875" y="5041446"/>
            <a:ext cx="190500" cy="332579"/>
            <a:chOff x="6436" y="1709"/>
            <a:chExt cx="272" cy="347"/>
          </a:xfrm>
        </p:grpSpPr>
        <p:sp>
          <p:nvSpPr>
            <p:cNvPr id="9412" name="Oval 152"/>
            <p:cNvSpPr>
              <a:spLocks noChangeArrowheads="1"/>
            </p:cNvSpPr>
            <p:nvPr/>
          </p:nvSpPr>
          <p:spPr bwMode="auto">
            <a:xfrm>
              <a:off x="6436" y="1894"/>
              <a:ext cx="272" cy="137"/>
            </a:xfrm>
            <a:prstGeom prst="ellipse">
              <a:avLst/>
            </a:prstGeom>
            <a:solidFill>
              <a:srgbClr val="10E046"/>
            </a:solidFill>
            <a:ln w="9525" algn="ctr">
              <a:solidFill>
                <a:srgbClr val="006600"/>
              </a:solidFill>
              <a:round/>
              <a:headEnd/>
              <a:tailEnd/>
            </a:ln>
            <a:effectLst>
              <a:outerShdw dist="23000" dir="5400000" rotWithShape="0">
                <a:srgbClr val="000000">
                  <a:alpha val="34998"/>
                </a:srgbClr>
              </a:outerShdw>
            </a:effectLst>
          </p:spPr>
          <p:txBody>
            <a:bodyPr wrap="none" lIns="127723" tIns="63875" rIns="127723" bIns="63875" anchor="ctr"/>
            <a:lstStyle/>
            <a:p>
              <a:pPr defTabSz="650719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85" name="TextBox 509"/>
            <p:cNvSpPr txBox="1">
              <a:spLocks noChangeArrowheads="1"/>
            </p:cNvSpPr>
            <p:nvPr/>
          </p:nvSpPr>
          <p:spPr bwMode="auto">
            <a:xfrm>
              <a:off x="6514" y="1907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51792">
                <a:defRPr/>
              </a:pPr>
              <a:r>
                <a:rPr lang="ru-RU" sz="9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  <p:pic>
          <p:nvPicPr>
            <p:cNvPr id="9414" name="Рисунок 612" descr="рослесхо_0.tmp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" y="1709"/>
              <a:ext cx="272" cy="185"/>
            </a:xfrm>
            <a:prstGeom prst="rect">
              <a:avLst/>
            </a:prstGeom>
            <a:solidFill>
              <a:srgbClr val="10E046"/>
            </a:solidFill>
            <a:ln w="9525">
              <a:solidFill>
                <a:srgbClr val="10E046"/>
              </a:solidFill>
              <a:miter lim="800000"/>
              <a:headEnd/>
              <a:tailEnd/>
            </a:ln>
          </p:spPr>
        </p:pic>
      </p:grpSp>
      <p:sp>
        <p:nvSpPr>
          <p:cNvPr id="9320" name="Text Box 15"/>
          <p:cNvSpPr txBox="1">
            <a:spLocks noChangeArrowheads="1"/>
          </p:cNvSpPr>
          <p:nvPr/>
        </p:nvSpPr>
        <p:spPr bwMode="auto">
          <a:xfrm>
            <a:off x="6437313" y="5128760"/>
            <a:ext cx="1234848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Лесхоз;</a:t>
            </a:r>
          </a:p>
        </p:txBody>
      </p:sp>
      <p:sp>
        <p:nvSpPr>
          <p:cNvPr id="9321" name="Text Box 274"/>
          <p:cNvSpPr txBox="1">
            <a:spLocks noChangeArrowheads="1"/>
          </p:cNvSpPr>
          <p:nvPr/>
        </p:nvSpPr>
        <p:spPr bwMode="auto">
          <a:xfrm>
            <a:off x="6449786" y="5450795"/>
            <a:ext cx="919616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Арендатор леса;</a:t>
            </a:r>
          </a:p>
        </p:txBody>
      </p:sp>
      <p:sp>
        <p:nvSpPr>
          <p:cNvPr id="9322" name="Oval 259"/>
          <p:cNvSpPr>
            <a:spLocks noChangeArrowheads="1"/>
          </p:cNvSpPr>
          <p:nvPr/>
        </p:nvSpPr>
        <p:spPr bwMode="auto">
          <a:xfrm>
            <a:off x="6144759" y="5464404"/>
            <a:ext cx="113393" cy="137205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284" tIns="32642" rIns="65284" bIns="32642" anchor="ctr"/>
          <a:lstStyle/>
          <a:p>
            <a:pPr algn="ctr"/>
            <a:r>
              <a:rPr lang="ru-RU" sz="1100">
                <a:latin typeface="Calibri" pitchFamily="34" charset="0"/>
              </a:rPr>
              <a:t>2</a:t>
            </a:r>
          </a:p>
        </p:txBody>
      </p:sp>
      <p:sp>
        <p:nvSpPr>
          <p:cNvPr id="9323" name="Полилиния 789"/>
          <p:cNvSpPr>
            <a:spLocks noChangeArrowheads="1"/>
          </p:cNvSpPr>
          <p:nvPr/>
        </p:nvSpPr>
        <p:spPr bwMode="auto">
          <a:xfrm>
            <a:off x="6037037" y="4226153"/>
            <a:ext cx="271009" cy="46491"/>
          </a:xfrm>
          <a:custGeom>
            <a:avLst/>
            <a:gdLst>
              <a:gd name="T0" fmla="*/ 0 w 173736"/>
              <a:gd name="T1" fmla="*/ 16584096 h 46037"/>
              <a:gd name="T2" fmla="*/ 2147483647 w 173736"/>
              <a:gd name="T3" fmla="*/ 16584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sp>
        <p:nvSpPr>
          <p:cNvPr id="9324" name="Text Box 15"/>
          <p:cNvSpPr txBox="1">
            <a:spLocks noChangeArrowheads="1"/>
          </p:cNvSpPr>
          <p:nvPr/>
        </p:nvSpPr>
        <p:spPr bwMode="auto">
          <a:xfrm>
            <a:off x="6436180" y="4109359"/>
            <a:ext cx="1850208" cy="3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Граница территории (ФО, субъекта, </a:t>
            </a:r>
          </a:p>
          <a:p>
            <a:pPr eaLnBrk="1" hangingPunct="1"/>
            <a:r>
              <a:rPr lang="ru-RU" sz="800" b="1">
                <a:latin typeface="Times New Roman" pitchFamily="18" charset="0"/>
              </a:rPr>
              <a:t>МР, ГО, насел. пункта);</a:t>
            </a:r>
          </a:p>
        </p:txBody>
      </p:sp>
      <p:sp>
        <p:nvSpPr>
          <p:cNvPr id="9325" name="Rectangle 50"/>
          <p:cNvSpPr>
            <a:spLocks noChangeArrowheads="1"/>
          </p:cNvSpPr>
          <p:nvPr/>
        </p:nvSpPr>
        <p:spPr bwMode="auto">
          <a:xfrm>
            <a:off x="6216198" y="5602741"/>
            <a:ext cx="2529795" cy="39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2704" tIns="137624" rIns="272704" bIns="137624" anchor="ctr">
            <a:spAutoFit/>
          </a:bodyPr>
          <a:lstStyle/>
          <a:p>
            <a:pPr defTabSz="1860331"/>
            <a:r>
              <a:rPr lang="ru-RU" sz="800">
                <a:cs typeface="Times New Roman" pitchFamily="18" charset="0"/>
              </a:rPr>
              <a:t> Очаг природного пожара;</a:t>
            </a:r>
          </a:p>
        </p:txBody>
      </p:sp>
      <p:pic>
        <p:nvPicPr>
          <p:cNvPr id="9326" name="Picture 89" descr="пламя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295" y="5648100"/>
            <a:ext cx="153080" cy="29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7" name="Овал 167"/>
          <p:cNvSpPr>
            <a:spLocks noChangeArrowheads="1"/>
          </p:cNvSpPr>
          <p:nvPr/>
        </p:nvSpPr>
        <p:spPr bwMode="auto">
          <a:xfrm>
            <a:off x="6047243" y="604383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9328" name="Text Box 117"/>
          <p:cNvSpPr txBox="1">
            <a:spLocks noChangeArrowheads="1"/>
          </p:cNvSpPr>
          <p:nvPr/>
        </p:nvSpPr>
        <p:spPr bwMode="auto">
          <a:xfrm>
            <a:off x="6428243" y="6023429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Размещение эвакуированного населения</a:t>
            </a:r>
          </a:p>
        </p:txBody>
      </p:sp>
      <p:sp>
        <p:nvSpPr>
          <p:cNvPr id="9329" name="Text Box 50"/>
          <p:cNvSpPr txBox="1">
            <a:spLocks noChangeArrowheads="1"/>
          </p:cNvSpPr>
          <p:nvPr/>
        </p:nvSpPr>
        <p:spPr bwMode="auto">
          <a:xfrm>
            <a:off x="3460751" y="5832930"/>
            <a:ext cx="1378857" cy="17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236" tIns="28121" rIns="56236" bIns="28121">
            <a:spAutoFit/>
          </a:bodyPr>
          <a:lstStyle>
            <a:lvl1pPr defTabSz="8667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67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67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67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67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Вертолетные площадки</a:t>
            </a:r>
          </a:p>
        </p:txBody>
      </p:sp>
      <p:grpSp>
        <p:nvGrpSpPr>
          <p:cNvPr id="9330" name="Группа 796"/>
          <p:cNvGrpSpPr>
            <a:grpSpLocks/>
          </p:cNvGrpSpPr>
          <p:nvPr/>
        </p:nvGrpSpPr>
        <p:grpSpPr bwMode="auto">
          <a:xfrm>
            <a:off x="2970893" y="5843136"/>
            <a:ext cx="226786" cy="210911"/>
            <a:chOff x="1193267" y="4397868"/>
            <a:chExt cx="180325" cy="186832"/>
          </a:xfrm>
        </p:grpSpPr>
        <p:sp>
          <p:nvSpPr>
            <p:cNvPr id="9410" name="Oval 669"/>
            <p:cNvSpPr>
              <a:spLocks noChangeArrowheads="1"/>
            </p:cNvSpPr>
            <p:nvPr/>
          </p:nvSpPr>
          <p:spPr bwMode="auto">
            <a:xfrm>
              <a:off x="1201887" y="4397868"/>
              <a:ext cx="171705" cy="1845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75592" tIns="37796" rIns="75592" bIns="37796" anchor="ctr"/>
            <a:lstStyle/>
            <a:p>
              <a:pPr algn="ctr" defTabSz="912593"/>
              <a:endParaRPr lang="ru-RU" sz="1000"/>
            </a:p>
          </p:txBody>
        </p:sp>
        <p:sp>
          <p:nvSpPr>
            <p:cNvPr id="9411" name="TextBox 798"/>
            <p:cNvSpPr txBox="1">
              <a:spLocks noChangeArrowheads="1"/>
            </p:cNvSpPr>
            <p:nvPr/>
          </p:nvSpPr>
          <p:spPr bwMode="auto">
            <a:xfrm>
              <a:off x="1193267" y="4402931"/>
              <a:ext cx="177035" cy="18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Times New Roman" pitchFamily="18" charset="0"/>
                </a:rPr>
                <a:t>Т</a:t>
              </a:r>
            </a:p>
          </p:txBody>
        </p:sp>
      </p:grpSp>
      <p:grpSp>
        <p:nvGrpSpPr>
          <p:cNvPr id="9334" name="Group 62"/>
          <p:cNvGrpSpPr>
            <a:grpSpLocks/>
          </p:cNvGrpSpPr>
          <p:nvPr/>
        </p:nvGrpSpPr>
        <p:grpSpPr bwMode="auto">
          <a:xfrm>
            <a:off x="6039304" y="2341563"/>
            <a:ext cx="234724" cy="212044"/>
            <a:chOff x="196" y="2647"/>
            <a:chExt cx="883" cy="641"/>
          </a:xfrm>
        </p:grpSpPr>
        <p:grpSp>
          <p:nvGrpSpPr>
            <p:cNvPr id="9395" name="Rectangle 63"/>
            <p:cNvGrpSpPr>
              <a:grpSpLocks/>
            </p:cNvGrpSpPr>
            <p:nvPr/>
          </p:nvGrpSpPr>
          <p:grpSpPr bwMode="auto">
            <a:xfrm>
              <a:off x="359" y="2647"/>
              <a:ext cx="572" cy="641"/>
              <a:chOff x="8881872" y="2809138"/>
              <a:chExt cx="213360" cy="316650"/>
            </a:xfrm>
          </p:grpSpPr>
          <p:pic>
            <p:nvPicPr>
              <p:cNvPr id="9408" name="Rectangle 63"/>
              <p:cNvPicPr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872" y="2809138"/>
                <a:ext cx="213360" cy="21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9" name="Text Box 960"/>
              <p:cNvSpPr txBox="1">
                <a:spLocks noChangeArrowheads="1"/>
              </p:cNvSpPr>
              <p:nvPr/>
            </p:nvSpPr>
            <p:spPr bwMode="auto">
              <a:xfrm>
                <a:off x="8908663" y="2968625"/>
                <a:ext cx="16446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770" tIns="36887" rIns="73770" bIns="36887" anchor="ctr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6" name="Line 64"/>
            <p:cNvGrpSpPr>
              <a:grpSpLocks/>
            </p:cNvGrpSpPr>
            <p:nvPr/>
          </p:nvGrpSpPr>
          <p:grpSpPr bwMode="auto">
            <a:xfrm>
              <a:off x="196" y="2749"/>
              <a:ext cx="262" cy="111"/>
              <a:chOff x="8820912" y="2859024"/>
              <a:chExt cx="97536" cy="54864"/>
            </a:xfrm>
          </p:grpSpPr>
          <p:pic>
            <p:nvPicPr>
              <p:cNvPr id="9406" name="Line 64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7" name="Text Box 963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7" name="Line 65"/>
            <p:cNvGrpSpPr>
              <a:grpSpLocks/>
            </p:cNvGrpSpPr>
            <p:nvPr/>
          </p:nvGrpSpPr>
          <p:grpSpPr bwMode="auto">
            <a:xfrm>
              <a:off x="196" y="2885"/>
              <a:ext cx="262" cy="111"/>
              <a:chOff x="8820912" y="2926080"/>
              <a:chExt cx="97536" cy="54864"/>
            </a:xfrm>
          </p:grpSpPr>
          <p:pic>
            <p:nvPicPr>
              <p:cNvPr id="9404" name="Line 65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5" name="Text Box 966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8" name="Line 66"/>
            <p:cNvGrpSpPr>
              <a:grpSpLocks/>
            </p:cNvGrpSpPr>
            <p:nvPr/>
          </p:nvGrpSpPr>
          <p:grpSpPr bwMode="auto">
            <a:xfrm>
              <a:off x="817" y="2885"/>
              <a:ext cx="262" cy="111"/>
              <a:chOff x="9052560" y="2926080"/>
              <a:chExt cx="97536" cy="54864"/>
            </a:xfrm>
          </p:grpSpPr>
          <p:pic>
            <p:nvPicPr>
              <p:cNvPr id="9402" name="Line 66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3" name="Text Box 969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9" name="Line 67"/>
            <p:cNvGrpSpPr>
              <a:grpSpLocks/>
            </p:cNvGrpSpPr>
            <p:nvPr/>
          </p:nvGrpSpPr>
          <p:grpSpPr bwMode="auto">
            <a:xfrm>
              <a:off x="817" y="2749"/>
              <a:ext cx="262" cy="111"/>
              <a:chOff x="9052560" y="2859024"/>
              <a:chExt cx="97536" cy="54864"/>
            </a:xfrm>
          </p:grpSpPr>
          <p:pic>
            <p:nvPicPr>
              <p:cNvPr id="9400" name="Line 67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1" name="Text Box 972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763" name="Group 62"/>
          <p:cNvGrpSpPr>
            <a:grpSpLocks/>
          </p:cNvGrpSpPr>
          <p:nvPr/>
        </p:nvGrpSpPr>
        <p:grpSpPr bwMode="auto">
          <a:xfrm>
            <a:off x="6053039" y="2629916"/>
            <a:ext cx="213444" cy="105296"/>
            <a:chOff x="249" y="2971"/>
            <a:chExt cx="796" cy="318"/>
          </a:xfrm>
          <a:solidFill>
            <a:srgbClr val="FF9900"/>
          </a:solidFill>
        </p:grpSpPr>
        <p:sp>
          <p:nvSpPr>
            <p:cNvPr id="764" name="Rectangle 63"/>
            <p:cNvSpPr>
              <a:spLocks noChangeArrowheads="1"/>
            </p:cNvSpPr>
            <p:nvPr/>
          </p:nvSpPr>
          <p:spPr bwMode="auto">
            <a:xfrm>
              <a:off x="431" y="2971"/>
              <a:ext cx="441" cy="318"/>
            </a:xfrm>
            <a:prstGeom prst="rect">
              <a:avLst/>
            </a:prstGeom>
            <a:grpFill/>
            <a:ln w="22225">
              <a:solidFill>
                <a:srgbClr val="FF99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73778" tIns="36890" rIns="73778" bIns="36890" anchor="ctr"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Times New Roman" pitchFamily="18" charset="0"/>
              </a:endParaRPr>
            </a:p>
          </p:txBody>
        </p:sp>
        <p:sp>
          <p:nvSpPr>
            <p:cNvPr id="765" name="Line 64"/>
            <p:cNvSpPr>
              <a:spLocks noChangeShapeType="1"/>
            </p:cNvSpPr>
            <p:nvPr/>
          </p:nvSpPr>
          <p:spPr bwMode="auto">
            <a:xfrm>
              <a:off x="249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6" name="Line 65"/>
            <p:cNvSpPr>
              <a:spLocks noChangeShapeType="1"/>
            </p:cNvSpPr>
            <p:nvPr/>
          </p:nvSpPr>
          <p:spPr bwMode="auto">
            <a:xfrm>
              <a:off x="249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7" name="Line 66"/>
            <p:cNvSpPr>
              <a:spLocks noChangeShapeType="1"/>
            </p:cNvSpPr>
            <p:nvPr/>
          </p:nvSpPr>
          <p:spPr bwMode="auto">
            <a:xfrm>
              <a:off x="864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8" name="Line 67"/>
            <p:cNvSpPr>
              <a:spLocks noChangeShapeType="1"/>
            </p:cNvSpPr>
            <p:nvPr/>
          </p:nvSpPr>
          <p:spPr bwMode="auto">
            <a:xfrm>
              <a:off x="864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9336" name="TextBox 142"/>
          <p:cNvGrpSpPr>
            <a:grpSpLocks/>
          </p:cNvGrpSpPr>
          <p:nvPr/>
        </p:nvGrpSpPr>
        <p:grpSpPr bwMode="auto">
          <a:xfrm>
            <a:off x="6201457" y="2314351"/>
            <a:ext cx="835705" cy="216043"/>
            <a:chOff x="5695" y="1805"/>
            <a:chExt cx="737" cy="637"/>
          </a:xfrm>
        </p:grpSpPr>
        <p:pic>
          <p:nvPicPr>
            <p:cNvPr id="9393" name="TextBox 142"/>
            <p:cNvPicPr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805"/>
              <a:ext cx="73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4" name="Text Box 839"/>
            <p:cNvSpPr txBox="1">
              <a:spLocks noChangeArrowheads="1"/>
            </p:cNvSpPr>
            <p:nvPr/>
          </p:nvSpPr>
          <p:spPr bwMode="auto">
            <a:xfrm>
              <a:off x="5732" y="1817"/>
              <a:ext cx="66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110 кВ</a:t>
              </a:r>
            </a:p>
          </p:txBody>
        </p:sp>
      </p:grpSp>
      <p:grpSp>
        <p:nvGrpSpPr>
          <p:cNvPr id="9337" name="TextBox 143"/>
          <p:cNvGrpSpPr>
            <a:grpSpLocks/>
          </p:cNvGrpSpPr>
          <p:nvPr/>
        </p:nvGrpSpPr>
        <p:grpSpPr bwMode="auto">
          <a:xfrm>
            <a:off x="6207126" y="2542268"/>
            <a:ext cx="784679" cy="234724"/>
            <a:chOff x="5695" y="1947"/>
            <a:chExt cx="691" cy="219"/>
          </a:xfrm>
        </p:grpSpPr>
        <p:pic>
          <p:nvPicPr>
            <p:cNvPr id="9391" name="TextBox 143"/>
            <p:cNvPicPr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947"/>
              <a:ext cx="69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2" name="Text Box 842"/>
            <p:cNvSpPr txBox="1">
              <a:spLocks noChangeArrowheads="1"/>
            </p:cNvSpPr>
            <p:nvPr/>
          </p:nvSpPr>
          <p:spPr bwMode="auto">
            <a:xfrm>
              <a:off x="5730" y="1959"/>
              <a:ext cx="6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35 кВ</a:t>
              </a:r>
            </a:p>
          </p:txBody>
        </p:sp>
      </p:grpSp>
      <p:grpSp>
        <p:nvGrpSpPr>
          <p:cNvPr id="9338" name="TextBox 177"/>
          <p:cNvGrpSpPr>
            <a:grpSpLocks/>
          </p:cNvGrpSpPr>
          <p:nvPr/>
        </p:nvGrpSpPr>
        <p:grpSpPr bwMode="auto">
          <a:xfrm>
            <a:off x="7155091" y="2504849"/>
            <a:ext cx="683759" cy="276679"/>
            <a:chOff x="6374" y="1912"/>
            <a:chExt cx="603" cy="258"/>
          </a:xfrm>
        </p:grpSpPr>
        <p:pic>
          <p:nvPicPr>
            <p:cNvPr id="9389" name="TextBox 177"/>
            <p:cNvPicPr>
              <a:picLocks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1912"/>
              <a:ext cx="60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0" name="Text Box 851"/>
            <p:cNvSpPr txBox="1">
              <a:spLocks noChangeArrowheads="1"/>
            </p:cNvSpPr>
            <p:nvPr/>
          </p:nvSpPr>
          <p:spPr bwMode="auto">
            <a:xfrm>
              <a:off x="6504" y="1924"/>
              <a:ext cx="45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1 мВт/ч</a:t>
              </a:r>
            </a:p>
          </p:txBody>
        </p:sp>
      </p:grpSp>
      <p:grpSp>
        <p:nvGrpSpPr>
          <p:cNvPr id="9339" name="TextBox 210"/>
          <p:cNvGrpSpPr>
            <a:grpSpLocks/>
          </p:cNvGrpSpPr>
          <p:nvPr/>
        </p:nvGrpSpPr>
        <p:grpSpPr bwMode="auto">
          <a:xfrm>
            <a:off x="7956778" y="2361974"/>
            <a:ext cx="941161" cy="357187"/>
            <a:chOff x="6808" y="1778"/>
            <a:chExt cx="830" cy="334"/>
          </a:xfrm>
        </p:grpSpPr>
        <p:pic>
          <p:nvPicPr>
            <p:cNvPr id="9387" name="TextBox 210"/>
            <p:cNvPicPr>
              <a:picLocks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" y="1778"/>
              <a:ext cx="830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8" name="Text Box 854"/>
            <p:cNvSpPr txBox="1">
              <a:spLocks noChangeArrowheads="1"/>
            </p:cNvSpPr>
            <p:nvPr/>
          </p:nvSpPr>
          <p:spPr bwMode="auto">
            <a:xfrm>
              <a:off x="6820" y="1790"/>
              <a:ext cx="78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потребляемая </a:t>
              </a:r>
            </a:p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мощность н.п.</a:t>
              </a:r>
            </a:p>
          </p:txBody>
        </p:sp>
      </p:grpSp>
      <p:grpSp>
        <p:nvGrpSpPr>
          <p:cNvPr id="9340" name="Прямоугольник 641"/>
          <p:cNvGrpSpPr>
            <a:grpSpLocks/>
          </p:cNvGrpSpPr>
          <p:nvPr/>
        </p:nvGrpSpPr>
        <p:grpSpPr bwMode="auto">
          <a:xfrm>
            <a:off x="7269616" y="2415263"/>
            <a:ext cx="547687" cy="141581"/>
            <a:chOff x="6390" y="1828"/>
            <a:chExt cx="484" cy="131"/>
          </a:xfrm>
        </p:grpSpPr>
        <p:pic>
          <p:nvPicPr>
            <p:cNvPr id="9385" name="Прямоугольник 641"/>
            <p:cNvPicPr>
              <a:picLocks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828"/>
              <a:ext cx="48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6" name="Text Box 857"/>
            <p:cNvSpPr txBox="1">
              <a:spLocks noChangeArrowheads="1"/>
            </p:cNvSpPr>
            <p:nvPr/>
          </p:nvSpPr>
          <p:spPr bwMode="auto">
            <a:xfrm>
              <a:off x="6425" y="1832"/>
              <a:ext cx="41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0668" tIns="0" rIns="40668" bIns="29058" anchor="ctr">
              <a:spAutoFit/>
            </a:bodyPr>
            <a:lstStyle>
              <a:lvl1pPr defTabSz="12398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398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Скочково</a:t>
              </a:r>
            </a:p>
          </p:txBody>
        </p:sp>
      </p:grpSp>
      <p:graphicFrame>
        <p:nvGraphicFramePr>
          <p:cNvPr id="787" name="Таблица 786"/>
          <p:cNvGraphicFramePr>
            <a:graphicFrameLocks noGrp="1"/>
          </p:cNvGraphicFramePr>
          <p:nvPr/>
        </p:nvGraphicFramePr>
        <p:xfrm>
          <a:off x="5657170" y="857251"/>
          <a:ext cx="3034394" cy="139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66">
                  <a:extLst>
                    <a:ext uri="{9D8B030D-6E8A-4147-A177-3AD203B41FA5}"/>
                  </a:extLst>
                </a:gridCol>
                <a:gridCol w="668595">
                  <a:extLst>
                    <a:ext uri="{9D8B030D-6E8A-4147-A177-3AD203B41FA5}"/>
                  </a:extLst>
                </a:gridCol>
                <a:gridCol w="990034">
                  <a:extLst>
                    <a:ext uri="{9D8B030D-6E8A-4147-A177-3AD203B41FA5}"/>
                  </a:extLst>
                </a:gridCol>
                <a:gridCol w="758599">
                  <a:extLst>
                    <a:ext uri="{9D8B030D-6E8A-4147-A177-3AD203B41FA5}"/>
                  </a:extLst>
                </a:gridCol>
              </a:tblGrid>
              <a:tr h="1799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Подстанции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ЛЭП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8872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ПС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9364" name="Группа 787"/>
          <p:cNvGrpSpPr>
            <a:grpSpLocks/>
          </p:cNvGrpSpPr>
          <p:nvPr/>
        </p:nvGrpSpPr>
        <p:grpSpPr bwMode="auto">
          <a:xfrm>
            <a:off x="6031367" y="972912"/>
            <a:ext cx="212044" cy="353943"/>
            <a:chOff x="7321968" y="1602465"/>
            <a:chExt cx="759564" cy="1562393"/>
          </a:xfrm>
        </p:grpSpPr>
        <p:sp>
          <p:nvSpPr>
            <p:cNvPr id="789" name="Овал 788"/>
            <p:cNvSpPr/>
            <p:nvPr/>
          </p:nvSpPr>
          <p:spPr>
            <a:xfrm>
              <a:off x="7464131" y="2017919"/>
              <a:ext cx="617401" cy="7207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r>
                <a:rPr lang="ru-RU" sz="1700" dirty="0">
                  <a:solidFill>
                    <a:prstClr val="white"/>
                  </a:solidFill>
                  <a:latin typeface="Times New Roman"/>
                  <a:cs typeface="Times New Roman"/>
                </a:rPr>
                <a:t> ~~~</a:t>
              </a:r>
              <a:endParaRPr lang="ru-RU" sz="1700" dirty="0">
                <a:solidFill>
                  <a:prstClr val="white"/>
                </a:solidFill>
              </a:endParaRPr>
            </a:p>
          </p:txBody>
        </p:sp>
        <p:sp>
          <p:nvSpPr>
            <p:cNvPr id="9384" name="TextBox 789"/>
            <p:cNvSpPr txBox="1">
              <a:spLocks noChangeArrowheads="1"/>
            </p:cNvSpPr>
            <p:nvPr/>
          </p:nvSpPr>
          <p:spPr bwMode="auto">
            <a:xfrm>
              <a:off x="7321968" y="1602465"/>
              <a:ext cx="720075" cy="156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7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~</a:t>
              </a:r>
              <a:endParaRPr lang="ru-RU" sz="170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9365" name="Группа 790"/>
          <p:cNvGrpSpPr>
            <a:grpSpLocks/>
          </p:cNvGrpSpPr>
          <p:nvPr/>
        </p:nvGrpSpPr>
        <p:grpSpPr bwMode="auto">
          <a:xfrm>
            <a:off x="6068787" y="1308554"/>
            <a:ext cx="175759" cy="165554"/>
            <a:chOff x="7280370" y="2723650"/>
            <a:chExt cx="244800" cy="244800"/>
          </a:xfrm>
        </p:grpSpPr>
        <p:sp>
          <p:nvSpPr>
            <p:cNvPr id="792" name="Блок-схема: сопоставление 791"/>
            <p:cNvSpPr/>
            <p:nvPr/>
          </p:nvSpPr>
          <p:spPr>
            <a:xfrm>
              <a:off x="7334068" y="2740417"/>
              <a:ext cx="137404" cy="212943"/>
            </a:xfrm>
            <a:prstGeom prst="flowChartCollat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  <p:sp>
          <p:nvSpPr>
            <p:cNvPr id="793" name="Овал 792"/>
            <p:cNvSpPr/>
            <p:nvPr/>
          </p:nvSpPr>
          <p:spPr>
            <a:xfrm>
              <a:off x="7280370" y="2723650"/>
              <a:ext cx="244800" cy="24480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</p:grpSp>
      <p:sp>
        <p:nvSpPr>
          <p:cNvPr id="794" name="Овал 793"/>
          <p:cNvSpPr/>
          <p:nvPr/>
        </p:nvSpPr>
        <p:spPr>
          <a:xfrm>
            <a:off x="6065386" y="1559152"/>
            <a:ext cx="179161" cy="159884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5" name="Овал 794"/>
          <p:cNvSpPr/>
          <p:nvPr/>
        </p:nvSpPr>
        <p:spPr>
          <a:xfrm>
            <a:off x="6065386" y="1796143"/>
            <a:ext cx="179161" cy="15988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6" name="Овал 795"/>
          <p:cNvSpPr/>
          <p:nvPr/>
        </p:nvSpPr>
        <p:spPr>
          <a:xfrm>
            <a:off x="6065386" y="2035402"/>
            <a:ext cx="179161" cy="16101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cxnSp>
        <p:nvCxnSpPr>
          <p:cNvPr id="797" name="Прямая соединительная линия 796"/>
          <p:cNvCxnSpPr/>
          <p:nvPr/>
        </p:nvCxnSpPr>
        <p:spPr>
          <a:xfrm>
            <a:off x="7178903" y="1155474"/>
            <a:ext cx="68942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Прямая соединительная линия 797"/>
          <p:cNvCxnSpPr/>
          <p:nvPr/>
        </p:nvCxnSpPr>
        <p:spPr>
          <a:xfrm>
            <a:off x="7178903" y="1412875"/>
            <a:ext cx="68942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Прямая соединительная линия 798"/>
          <p:cNvCxnSpPr/>
          <p:nvPr/>
        </p:nvCxnSpPr>
        <p:spPr>
          <a:xfrm>
            <a:off x="7178903" y="1647599"/>
            <a:ext cx="689429" cy="0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0" name="Прямая соединительная линия 799"/>
          <p:cNvCxnSpPr/>
          <p:nvPr/>
        </p:nvCxnSpPr>
        <p:spPr>
          <a:xfrm>
            <a:off x="7187974" y="1907268"/>
            <a:ext cx="68942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Прямая соединительная линия 800"/>
          <p:cNvCxnSpPr/>
          <p:nvPr/>
        </p:nvCxnSpPr>
        <p:spPr>
          <a:xfrm>
            <a:off x="7178903" y="2141991"/>
            <a:ext cx="689429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4" name="Группа 20"/>
          <p:cNvGrpSpPr>
            <a:grpSpLocks/>
          </p:cNvGrpSpPr>
          <p:nvPr/>
        </p:nvGrpSpPr>
        <p:grpSpPr bwMode="auto">
          <a:xfrm>
            <a:off x="6115278" y="6363608"/>
            <a:ext cx="257401" cy="247196"/>
            <a:chOff x="8573780" y="8997864"/>
            <a:chExt cx="360000" cy="346860"/>
          </a:xfrm>
        </p:grpSpPr>
        <p:cxnSp>
          <p:nvCxnSpPr>
            <p:cNvPr id="9376" name="Прямая соединительная линия 2"/>
            <p:cNvCxnSpPr>
              <a:cxnSpLocks noChangeShapeType="1"/>
            </p:cNvCxnSpPr>
            <p:nvPr/>
          </p:nvCxnSpPr>
          <p:spPr bwMode="auto">
            <a:xfrm>
              <a:off x="8573780" y="9344724"/>
              <a:ext cx="360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77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 flipV="1">
              <a:off x="8731593" y="8997864"/>
              <a:ext cx="2373" cy="34200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78" name="Овал 7"/>
            <p:cNvSpPr>
              <a:spLocks noChangeArrowheads="1"/>
            </p:cNvSpPr>
            <p:nvPr/>
          </p:nvSpPr>
          <p:spPr bwMode="auto">
            <a:xfrm>
              <a:off x="8651579" y="9061821"/>
              <a:ext cx="204478" cy="203275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9379" name="Прямая соединительная линия 9"/>
            <p:cNvCxnSpPr>
              <a:cxnSpLocks noChangeShapeType="1"/>
            </p:cNvCxnSpPr>
            <p:nvPr/>
          </p:nvCxnSpPr>
          <p:spPr bwMode="auto">
            <a:xfrm flipV="1">
              <a:off x="8668824" y="9091541"/>
              <a:ext cx="144588" cy="14373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80" name="Прямая соединительная линия 19"/>
            <p:cNvCxnSpPr>
              <a:cxnSpLocks noChangeShapeType="1"/>
            </p:cNvCxnSpPr>
            <p:nvPr/>
          </p:nvCxnSpPr>
          <p:spPr bwMode="auto">
            <a:xfrm>
              <a:off x="8680598" y="8997864"/>
              <a:ext cx="10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375" name="Text Box 117"/>
          <p:cNvSpPr txBox="1">
            <a:spLocks noChangeArrowheads="1"/>
          </p:cNvSpPr>
          <p:nvPr/>
        </p:nvSpPr>
        <p:spPr bwMode="auto">
          <a:xfrm>
            <a:off x="6456591" y="6380618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Пожарные гидранты</a:t>
            </a:r>
          </a:p>
        </p:txBody>
      </p:sp>
      <p:sp>
        <p:nvSpPr>
          <p:cNvPr id="72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609609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3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024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3.</a:t>
            </a:r>
          </a:p>
        </p:txBody>
      </p:sp>
    </p:spTree>
    <p:extLst>
      <p:ext uri="{BB962C8B-B14F-4D97-AF65-F5344CB8AC3E}">
        <p14:creationId xmlns:p14="http://schemas.microsoft.com/office/powerpoint/2010/main" val="38279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097" y="1046982"/>
            <a:ext cx="9190193" cy="56806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5229200"/>
            <a:ext cx="2242592" cy="896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564904"/>
            <a:ext cx="206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РТС – аульская ООШ»</a:t>
            </a:r>
            <a:endParaRPr lang="ru-RU" sz="1500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(космический снимок)</a:t>
            </a:r>
          </a:p>
        </p:txBody>
      </p:sp>
      <p:sp>
        <p:nvSpPr>
          <p:cNvPr id="12" name="Выноска 1 197"/>
          <p:cNvSpPr>
            <a:spLocks/>
          </p:cNvSpPr>
          <p:nvPr/>
        </p:nvSpPr>
        <p:spPr bwMode="auto">
          <a:xfrm>
            <a:off x="4536903" y="5373216"/>
            <a:ext cx="3645536" cy="1197720"/>
          </a:xfrm>
          <a:prstGeom prst="borderCallout1">
            <a:avLst>
              <a:gd name="adj1" fmla="val -89714"/>
              <a:gd name="adj2" fmla="val 9587"/>
              <a:gd name="adj3" fmla="val -22843"/>
              <a:gd name="adj4" fmla="val 106839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«РТС – аульская ООШ»</a:t>
            </a:r>
          </a:p>
          <a:p>
            <a:pPr algn="ctr"/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368570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Дахадаевский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Меусиша</a:t>
            </a: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veronika66veronika@gmail.com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Омаров Руслан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Омарович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743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92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29" y="788994"/>
            <a:ext cx="6531899" cy="4398777"/>
          </a:xfrm>
          <a:prstGeom prst="rect">
            <a:avLst/>
          </a:prstGeom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1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138586"/>
              </p:ext>
            </p:extLst>
          </p:nvPr>
        </p:nvGraphicFramePr>
        <p:xfrm>
          <a:off x="0" y="5896894"/>
          <a:ext cx="9144002" cy="988490"/>
        </p:xfrm>
        <a:graphic>
          <a:graphicData uri="http://schemas.openxmlformats.org/drawingml/2006/table">
            <a:tbl>
              <a:tblPr/>
              <a:tblGrid>
                <a:gridCol w="611560"/>
                <a:gridCol w="720080"/>
                <a:gridCol w="1296144"/>
                <a:gridCol w="576064"/>
                <a:gridCol w="1800200"/>
                <a:gridCol w="648072"/>
                <a:gridCol w="1368152"/>
                <a:gridCol w="1440160"/>
                <a:gridCol w="683570"/>
              </a:tblGrid>
              <a:tr h="174654">
                <a:tc gridSpan="9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 ИНФОРМАЦИЯ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5166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последнего кап. ремонта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этажей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Размеры геометрические.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(Жилого здания)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метров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дневное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выходов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530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2009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м 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 х 20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 м</a:t>
                      </a:r>
                      <a:r>
                        <a:rPr kumimoji="0" lang="ru-RU" sz="9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17/10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0/1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16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452" y="879914"/>
            <a:ext cx="389028" cy="34251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2292655" y="1233746"/>
            <a:ext cx="598555" cy="312614"/>
            <a:chOff x="2293" y="3988"/>
            <a:chExt cx="814" cy="246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9" name="Rectangle 54"/>
            <p:cNvSpPr>
              <a:spLocks noChangeArrowheads="1"/>
            </p:cNvSpPr>
            <p:nvPr/>
          </p:nvSpPr>
          <p:spPr bwMode="auto">
            <a:xfrm>
              <a:off x="2702" y="3988"/>
              <a:ext cx="405" cy="246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689" tIns="12689" rIns="12689" bIns="12689" anchor="ctr"/>
            <a:lstStyle/>
            <a:p>
              <a:pPr algn="ctr" defTabSz="912703">
                <a:defRPr/>
              </a:pP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ПК</a:t>
              </a:r>
            </a:p>
          </p:txBody>
        </p: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2293" y="4020"/>
              <a:ext cx="361" cy="211"/>
              <a:chOff x="0" y="1"/>
              <a:chExt cx="20000" cy="19999"/>
            </a:xfrm>
            <a:grpFill/>
          </p:grpSpPr>
          <p:sp>
            <p:nvSpPr>
              <p:cNvPr id="1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grpFill/>
              <a:ln w="63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91347" tIns="45674" rIns="91347" bIns="45674" anchor="ctr"/>
              <a:lstStyle/>
              <a:p>
                <a:pPr algn="ctr" defTabSz="912703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</p:grpSp>
      </p:grpSp>
      <p:sp>
        <p:nvSpPr>
          <p:cNvPr id="14" name="Text Box 66"/>
          <p:cNvSpPr txBox="1">
            <a:spLocks noChangeArrowheads="1"/>
          </p:cNvSpPr>
          <p:nvPr/>
        </p:nvSpPr>
        <p:spPr bwMode="auto">
          <a:xfrm>
            <a:off x="1792186" y="1631508"/>
            <a:ext cx="1073388" cy="294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54139" tIns="77076" rIns="154139" bIns="77076">
            <a:spAutoFit/>
          </a:bodyPr>
          <a:lstStyle/>
          <a:p>
            <a:pPr algn="ctr" defTabSz="2157789">
              <a:spcBef>
                <a:spcPct val="50000"/>
              </a:spcBef>
              <a:defRPr/>
            </a:pPr>
            <a:r>
              <a:rPr lang="ru-RU" sz="9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с.Джимикент</a:t>
            </a:r>
            <a:endParaRPr lang="ru-RU" sz="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149"/>
          <p:cNvGrpSpPr>
            <a:grpSpLocks/>
          </p:cNvGrpSpPr>
          <p:nvPr/>
        </p:nvGrpSpPr>
        <p:grpSpPr bwMode="auto">
          <a:xfrm>
            <a:off x="4139952" y="3191989"/>
            <a:ext cx="335634" cy="196998"/>
            <a:chOff x="2018" y="2750"/>
            <a:chExt cx="361" cy="309"/>
          </a:xfrm>
        </p:grpSpPr>
        <p:sp>
          <p:nvSpPr>
            <p:cNvPr id="24" name="AutoShape 150"/>
            <p:cNvSpPr>
              <a:spLocks noChangeArrowheads="1"/>
            </p:cNvSpPr>
            <p:nvPr/>
          </p:nvSpPr>
          <p:spPr bwMode="auto">
            <a:xfrm>
              <a:off x="2018" y="3027"/>
              <a:ext cx="24" cy="33"/>
            </a:xfrm>
            <a:custGeom>
              <a:avLst/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5" name="AutoShape 151"/>
            <p:cNvSpPr>
              <a:spLocks noChangeArrowheads="1"/>
            </p:cNvSpPr>
            <p:nvPr/>
          </p:nvSpPr>
          <p:spPr bwMode="auto">
            <a:xfrm>
              <a:off x="2042" y="2765"/>
              <a:ext cx="330" cy="294"/>
            </a:xfrm>
            <a:custGeom>
              <a:avLst/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225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2243" y="2918"/>
              <a:ext cx="22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154"/>
            <p:cNvSpPr>
              <a:spLocks noChangeArrowheads="1"/>
            </p:cNvSpPr>
            <p:nvPr/>
          </p:nvSpPr>
          <p:spPr bwMode="auto">
            <a:xfrm>
              <a:off x="2315" y="2891"/>
              <a:ext cx="28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155"/>
            <p:cNvSpPr>
              <a:spLocks noChangeArrowheads="1"/>
            </p:cNvSpPr>
            <p:nvPr/>
          </p:nvSpPr>
          <p:spPr bwMode="auto">
            <a:xfrm>
              <a:off x="230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156"/>
            <p:cNvSpPr>
              <a:spLocks noChangeArrowheads="1"/>
            </p:cNvSpPr>
            <p:nvPr/>
          </p:nvSpPr>
          <p:spPr bwMode="auto">
            <a:xfrm>
              <a:off x="2307" y="2878"/>
              <a:ext cx="19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Rectangle 157"/>
            <p:cNvSpPr>
              <a:spLocks noChangeArrowheads="1"/>
            </p:cNvSpPr>
            <p:nvPr/>
          </p:nvSpPr>
          <p:spPr bwMode="auto">
            <a:xfrm>
              <a:off x="2042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ectangle 158"/>
            <p:cNvSpPr>
              <a:spLocks noChangeArrowheads="1"/>
            </p:cNvSpPr>
            <p:nvPr/>
          </p:nvSpPr>
          <p:spPr bwMode="auto">
            <a:xfrm>
              <a:off x="2042" y="2888"/>
              <a:ext cx="13" cy="11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2042" y="2915"/>
              <a:ext cx="1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ectangle 160"/>
            <p:cNvSpPr>
              <a:spLocks noChangeArrowheads="1"/>
            </p:cNvSpPr>
            <p:nvPr/>
          </p:nvSpPr>
          <p:spPr bwMode="auto">
            <a:xfrm>
              <a:off x="2134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2119" y="2915"/>
              <a:ext cx="21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162"/>
            <p:cNvSpPr>
              <a:spLocks noChangeArrowheads="1"/>
            </p:cNvSpPr>
            <p:nvPr/>
          </p:nvSpPr>
          <p:spPr bwMode="auto">
            <a:xfrm>
              <a:off x="2042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163"/>
            <p:cNvSpPr>
              <a:spLocks noChangeArrowheads="1"/>
            </p:cNvSpPr>
            <p:nvPr/>
          </p:nvSpPr>
          <p:spPr bwMode="auto">
            <a:xfrm>
              <a:off x="2042" y="2989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Rectangle 164"/>
            <p:cNvSpPr>
              <a:spLocks noChangeArrowheads="1"/>
            </p:cNvSpPr>
            <p:nvPr/>
          </p:nvSpPr>
          <p:spPr bwMode="auto">
            <a:xfrm>
              <a:off x="2042" y="3016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Rectangle 165"/>
            <p:cNvSpPr>
              <a:spLocks noChangeArrowheads="1"/>
            </p:cNvSpPr>
            <p:nvPr/>
          </p:nvSpPr>
          <p:spPr bwMode="auto">
            <a:xfrm>
              <a:off x="2134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2119" y="3016"/>
              <a:ext cx="21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AutoShape 167"/>
            <p:cNvSpPr>
              <a:spLocks noChangeArrowheads="1"/>
            </p:cNvSpPr>
            <p:nvPr/>
          </p:nvSpPr>
          <p:spPr bwMode="auto">
            <a:xfrm>
              <a:off x="2170" y="2899"/>
              <a:ext cx="73" cy="29"/>
            </a:xfrm>
            <a:custGeom>
              <a:avLst/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2" name="AutoShape 168"/>
            <p:cNvSpPr>
              <a:spLocks noChangeArrowheads="1"/>
            </p:cNvSpPr>
            <p:nvPr/>
          </p:nvSpPr>
          <p:spPr bwMode="auto">
            <a:xfrm>
              <a:off x="2050" y="2750"/>
              <a:ext cx="315" cy="38"/>
            </a:xfrm>
            <a:custGeom>
              <a:avLst/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3" name="Rectangle 169"/>
            <p:cNvSpPr>
              <a:spLocks noChangeArrowheads="1"/>
            </p:cNvSpPr>
            <p:nvPr/>
          </p:nvSpPr>
          <p:spPr bwMode="auto">
            <a:xfrm>
              <a:off x="2366" y="2773"/>
              <a:ext cx="15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170"/>
            <p:cNvSpPr>
              <a:spLocks noChangeArrowheads="1"/>
            </p:cNvSpPr>
            <p:nvPr/>
          </p:nvSpPr>
          <p:spPr bwMode="auto">
            <a:xfrm>
              <a:off x="2035" y="2773"/>
              <a:ext cx="13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171"/>
            <p:cNvSpPr>
              <a:spLocks noChangeArrowheads="1"/>
            </p:cNvSpPr>
            <p:nvPr/>
          </p:nvSpPr>
          <p:spPr bwMode="auto">
            <a:xfrm>
              <a:off x="2170" y="2923"/>
              <a:ext cx="73" cy="86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170" y="3012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173"/>
            <p:cNvSpPr>
              <a:spLocks noChangeArrowheads="1"/>
            </p:cNvSpPr>
            <p:nvPr/>
          </p:nvSpPr>
          <p:spPr bwMode="auto">
            <a:xfrm>
              <a:off x="2170" y="3027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174"/>
            <p:cNvSpPr>
              <a:spLocks noChangeArrowheads="1"/>
            </p:cNvSpPr>
            <p:nvPr/>
          </p:nvSpPr>
          <p:spPr bwMode="auto">
            <a:xfrm>
              <a:off x="2170" y="3044"/>
              <a:ext cx="73" cy="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175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176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77"/>
            <p:cNvSpPr>
              <a:spLocks noChangeArrowheads="1"/>
            </p:cNvSpPr>
            <p:nvPr/>
          </p:nvSpPr>
          <p:spPr bwMode="auto">
            <a:xfrm>
              <a:off x="2173" y="2929"/>
              <a:ext cx="32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Rectangle 178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79"/>
            <p:cNvSpPr>
              <a:spLocks noChangeArrowheads="1"/>
            </p:cNvSpPr>
            <p:nvPr/>
          </p:nvSpPr>
          <p:spPr bwMode="auto">
            <a:xfrm>
              <a:off x="2243" y="2993"/>
              <a:ext cx="22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80"/>
            <p:cNvSpPr>
              <a:spLocks noChangeArrowheads="1"/>
            </p:cNvSpPr>
            <p:nvPr/>
          </p:nvSpPr>
          <p:spPr bwMode="auto">
            <a:xfrm>
              <a:off x="2154" y="2993"/>
              <a:ext cx="11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Rectangle 181"/>
            <p:cNvSpPr>
              <a:spLocks noChangeArrowheads="1"/>
            </p:cNvSpPr>
            <p:nvPr/>
          </p:nvSpPr>
          <p:spPr bwMode="auto">
            <a:xfrm>
              <a:off x="2170" y="3016"/>
              <a:ext cx="73" cy="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Rectangle 182"/>
            <p:cNvSpPr>
              <a:spLocks noChangeArrowheads="1"/>
            </p:cNvSpPr>
            <p:nvPr/>
          </p:nvSpPr>
          <p:spPr bwMode="auto">
            <a:xfrm>
              <a:off x="2170" y="3031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Rectangle 183"/>
            <p:cNvSpPr>
              <a:spLocks noChangeArrowheads="1"/>
            </p:cNvSpPr>
            <p:nvPr/>
          </p:nvSpPr>
          <p:spPr bwMode="auto">
            <a:xfrm>
              <a:off x="2170" y="3048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184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Rectangle 185"/>
            <p:cNvSpPr>
              <a:spLocks noChangeArrowheads="1"/>
            </p:cNvSpPr>
            <p:nvPr/>
          </p:nvSpPr>
          <p:spPr bwMode="auto">
            <a:xfrm>
              <a:off x="2173" y="2975"/>
              <a:ext cx="3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Rectangle 186"/>
            <p:cNvSpPr>
              <a:spLocks noChangeArrowheads="1"/>
            </p:cNvSpPr>
            <p:nvPr/>
          </p:nvSpPr>
          <p:spPr bwMode="auto">
            <a:xfrm>
              <a:off x="2210" y="2964"/>
              <a:ext cx="2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Rectangle 187"/>
            <p:cNvSpPr>
              <a:spLocks noChangeArrowheads="1"/>
            </p:cNvSpPr>
            <p:nvPr/>
          </p:nvSpPr>
          <p:spPr bwMode="auto">
            <a:xfrm>
              <a:off x="2199" y="2964"/>
              <a:ext cx="13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Rectangle 188"/>
            <p:cNvSpPr>
              <a:spLocks noChangeArrowheads="1"/>
            </p:cNvSpPr>
            <p:nvPr/>
          </p:nvSpPr>
          <p:spPr bwMode="auto">
            <a:xfrm>
              <a:off x="2210" y="2986"/>
              <a:ext cx="33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Rectangle 189"/>
            <p:cNvSpPr>
              <a:spLocks noChangeArrowheads="1"/>
            </p:cNvSpPr>
            <p:nvPr/>
          </p:nvSpPr>
          <p:spPr bwMode="auto">
            <a:xfrm>
              <a:off x="2173" y="2986"/>
              <a:ext cx="3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Rectangle 190"/>
            <p:cNvSpPr>
              <a:spLocks noChangeArrowheads="1"/>
            </p:cNvSpPr>
            <p:nvPr/>
          </p:nvSpPr>
          <p:spPr bwMode="auto">
            <a:xfrm>
              <a:off x="2243" y="3027"/>
              <a:ext cx="2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Rectangle 191"/>
            <p:cNvSpPr>
              <a:spLocks noChangeArrowheads="1"/>
            </p:cNvSpPr>
            <p:nvPr/>
          </p:nvSpPr>
          <p:spPr bwMode="auto">
            <a:xfrm>
              <a:off x="2154" y="3027"/>
              <a:ext cx="11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Rectangle 192"/>
            <p:cNvSpPr>
              <a:spLocks noChangeArrowheads="1"/>
            </p:cNvSpPr>
            <p:nvPr/>
          </p:nvSpPr>
          <p:spPr bwMode="auto">
            <a:xfrm>
              <a:off x="2329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193"/>
            <p:cNvSpPr>
              <a:spLocks noChangeArrowheads="1"/>
            </p:cNvSpPr>
            <p:nvPr/>
          </p:nvSpPr>
          <p:spPr bwMode="auto">
            <a:xfrm>
              <a:off x="2276" y="2923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Rectangle 194"/>
            <p:cNvSpPr>
              <a:spLocks noChangeArrowheads="1"/>
            </p:cNvSpPr>
            <p:nvPr/>
          </p:nvSpPr>
          <p:spPr bwMode="auto">
            <a:xfrm>
              <a:off x="2116" y="2815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Rectangle 195"/>
            <p:cNvSpPr>
              <a:spLocks noChangeArrowheads="1"/>
            </p:cNvSpPr>
            <p:nvPr/>
          </p:nvSpPr>
          <p:spPr bwMode="auto">
            <a:xfrm>
              <a:off x="2218" y="2815"/>
              <a:ext cx="24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Rectangle 196"/>
            <p:cNvSpPr>
              <a:spLocks noChangeArrowheads="1"/>
            </p:cNvSpPr>
            <p:nvPr/>
          </p:nvSpPr>
          <p:spPr bwMode="auto">
            <a:xfrm>
              <a:off x="2276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Rectangle 197"/>
            <p:cNvSpPr>
              <a:spLocks noChangeArrowheads="1"/>
            </p:cNvSpPr>
            <p:nvPr/>
          </p:nvSpPr>
          <p:spPr bwMode="auto">
            <a:xfrm>
              <a:off x="2329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Rectangle 198"/>
            <p:cNvSpPr>
              <a:spLocks noChangeArrowheads="1"/>
            </p:cNvSpPr>
            <p:nvPr/>
          </p:nvSpPr>
          <p:spPr bwMode="auto">
            <a:xfrm>
              <a:off x="2167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Rectangle 199"/>
            <p:cNvSpPr>
              <a:spLocks noChangeArrowheads="1"/>
            </p:cNvSpPr>
            <p:nvPr/>
          </p:nvSpPr>
          <p:spPr bwMode="auto">
            <a:xfrm>
              <a:off x="2060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Rectangle 200"/>
            <p:cNvSpPr>
              <a:spLocks noChangeArrowheads="1"/>
            </p:cNvSpPr>
            <p:nvPr/>
          </p:nvSpPr>
          <p:spPr bwMode="auto">
            <a:xfrm>
              <a:off x="2116" y="2923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Rectangle 201"/>
            <p:cNvSpPr>
              <a:spLocks noChangeArrowheads="1"/>
            </p:cNvSpPr>
            <p:nvPr/>
          </p:nvSpPr>
          <p:spPr bwMode="auto">
            <a:xfrm>
              <a:off x="2060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202"/>
            <p:cNvSpPr>
              <a:spLocks noChangeArrowheads="1"/>
            </p:cNvSpPr>
            <p:nvPr/>
          </p:nvSpPr>
          <p:spPr bwMode="auto">
            <a:xfrm>
              <a:off x="2215" y="2808"/>
              <a:ext cx="42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7" name="AutoShape 203"/>
            <p:cNvSpPr>
              <a:spLocks noChangeArrowheads="1"/>
            </p:cNvSpPr>
            <p:nvPr/>
          </p:nvSpPr>
          <p:spPr bwMode="auto">
            <a:xfrm>
              <a:off x="2247" y="2808"/>
              <a:ext cx="7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8" name="AutoShape 204"/>
            <p:cNvSpPr>
              <a:spLocks noChangeArrowheads="1"/>
            </p:cNvSpPr>
            <p:nvPr/>
          </p:nvSpPr>
          <p:spPr bwMode="auto">
            <a:xfrm>
              <a:off x="2269" y="2808"/>
              <a:ext cx="41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9" name="AutoShape 205"/>
            <p:cNvSpPr>
              <a:spLocks noChangeArrowheads="1"/>
            </p:cNvSpPr>
            <p:nvPr/>
          </p:nvSpPr>
          <p:spPr bwMode="auto">
            <a:xfrm>
              <a:off x="2303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0" name="AutoShape 206"/>
            <p:cNvSpPr>
              <a:spLocks noChangeArrowheads="1"/>
            </p:cNvSpPr>
            <p:nvPr/>
          </p:nvSpPr>
          <p:spPr bwMode="auto">
            <a:xfrm>
              <a:off x="2324" y="2808"/>
              <a:ext cx="33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1" name="AutoShape 207"/>
            <p:cNvSpPr>
              <a:spLocks noChangeArrowheads="1"/>
            </p:cNvSpPr>
            <p:nvPr/>
          </p:nvSpPr>
          <p:spPr bwMode="auto">
            <a:xfrm>
              <a:off x="2356" y="2808"/>
              <a:ext cx="1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2" name="AutoShape 208"/>
            <p:cNvSpPr>
              <a:spLocks noChangeArrowheads="1"/>
            </p:cNvSpPr>
            <p:nvPr/>
          </p:nvSpPr>
          <p:spPr bwMode="auto">
            <a:xfrm>
              <a:off x="2269" y="2918"/>
              <a:ext cx="41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3" name="AutoShape 209"/>
            <p:cNvSpPr>
              <a:spLocks noChangeArrowheads="1"/>
            </p:cNvSpPr>
            <p:nvPr/>
          </p:nvSpPr>
          <p:spPr bwMode="auto">
            <a:xfrm>
              <a:off x="2303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4" name="AutoShape 210"/>
            <p:cNvSpPr>
              <a:spLocks noChangeArrowheads="1"/>
            </p:cNvSpPr>
            <p:nvPr/>
          </p:nvSpPr>
          <p:spPr bwMode="auto">
            <a:xfrm>
              <a:off x="2324" y="2918"/>
              <a:ext cx="33" cy="85"/>
            </a:xfrm>
            <a:custGeom>
              <a:avLst/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5" name="AutoShape 211"/>
            <p:cNvSpPr>
              <a:spLocks noChangeArrowheads="1"/>
            </p:cNvSpPr>
            <p:nvPr/>
          </p:nvSpPr>
          <p:spPr bwMode="auto">
            <a:xfrm>
              <a:off x="2356" y="2918"/>
              <a:ext cx="1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6" name="AutoShape 212"/>
            <p:cNvSpPr>
              <a:spLocks noChangeArrowheads="1"/>
            </p:cNvSpPr>
            <p:nvPr/>
          </p:nvSpPr>
          <p:spPr bwMode="auto">
            <a:xfrm>
              <a:off x="2163" y="2808"/>
              <a:ext cx="35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7" name="AutoShape 213"/>
            <p:cNvSpPr>
              <a:spLocks noChangeArrowheads="1"/>
            </p:cNvSpPr>
            <p:nvPr/>
          </p:nvSpPr>
          <p:spPr bwMode="auto">
            <a:xfrm>
              <a:off x="2163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8" name="AutoShape 214"/>
            <p:cNvSpPr>
              <a:spLocks noChangeArrowheads="1"/>
            </p:cNvSpPr>
            <p:nvPr/>
          </p:nvSpPr>
          <p:spPr bwMode="auto">
            <a:xfrm>
              <a:off x="2108" y="2808"/>
              <a:ext cx="39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9" name="AutoShape 215"/>
            <p:cNvSpPr>
              <a:spLocks noChangeArrowheads="1"/>
            </p:cNvSpPr>
            <p:nvPr/>
          </p:nvSpPr>
          <p:spPr bwMode="auto">
            <a:xfrm>
              <a:off x="2108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0" name="AutoShape 216"/>
            <p:cNvSpPr>
              <a:spLocks noChangeArrowheads="1"/>
            </p:cNvSpPr>
            <p:nvPr/>
          </p:nvSpPr>
          <p:spPr bwMode="auto">
            <a:xfrm>
              <a:off x="2057" y="2808"/>
              <a:ext cx="44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1" name="AutoShape 217"/>
            <p:cNvSpPr>
              <a:spLocks noChangeArrowheads="1"/>
            </p:cNvSpPr>
            <p:nvPr/>
          </p:nvSpPr>
          <p:spPr bwMode="auto">
            <a:xfrm>
              <a:off x="2057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2" name="AutoShape 218"/>
            <p:cNvSpPr>
              <a:spLocks noChangeArrowheads="1"/>
            </p:cNvSpPr>
            <p:nvPr/>
          </p:nvSpPr>
          <p:spPr bwMode="auto">
            <a:xfrm>
              <a:off x="2108" y="2918"/>
              <a:ext cx="39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3" name="AutoShape 219"/>
            <p:cNvSpPr>
              <a:spLocks noChangeArrowheads="1"/>
            </p:cNvSpPr>
            <p:nvPr/>
          </p:nvSpPr>
          <p:spPr bwMode="auto">
            <a:xfrm>
              <a:off x="2108" y="2918"/>
              <a:ext cx="2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4" name="AutoShape 220"/>
            <p:cNvSpPr>
              <a:spLocks noChangeArrowheads="1"/>
            </p:cNvSpPr>
            <p:nvPr/>
          </p:nvSpPr>
          <p:spPr bwMode="auto">
            <a:xfrm>
              <a:off x="2057" y="2918"/>
              <a:ext cx="44" cy="85"/>
            </a:xfrm>
            <a:custGeom>
              <a:avLst/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5" name="AutoShape 221"/>
            <p:cNvSpPr>
              <a:spLocks noChangeArrowheads="1"/>
            </p:cNvSpPr>
            <p:nvPr/>
          </p:nvSpPr>
          <p:spPr bwMode="auto">
            <a:xfrm>
              <a:off x="2057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6" name="Rectangle 222"/>
            <p:cNvSpPr>
              <a:spLocks noChangeArrowheads="1"/>
            </p:cNvSpPr>
            <p:nvPr/>
          </p:nvSpPr>
          <p:spPr bwMode="auto">
            <a:xfrm>
              <a:off x="2215" y="2851"/>
              <a:ext cx="4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Rectangle 223"/>
            <p:cNvSpPr>
              <a:spLocks noChangeArrowheads="1"/>
            </p:cNvSpPr>
            <p:nvPr/>
          </p:nvSpPr>
          <p:spPr bwMode="auto">
            <a:xfrm>
              <a:off x="2269" y="2851"/>
              <a:ext cx="41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Rectangle 224"/>
            <p:cNvSpPr>
              <a:spLocks noChangeArrowheads="1"/>
            </p:cNvSpPr>
            <p:nvPr/>
          </p:nvSpPr>
          <p:spPr bwMode="auto">
            <a:xfrm>
              <a:off x="2324" y="2851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Rectangle 225"/>
            <p:cNvSpPr>
              <a:spLocks noChangeArrowheads="1"/>
            </p:cNvSpPr>
            <p:nvPr/>
          </p:nvSpPr>
          <p:spPr bwMode="auto">
            <a:xfrm>
              <a:off x="2163" y="2851"/>
              <a:ext cx="35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Rectangle 226"/>
            <p:cNvSpPr>
              <a:spLocks noChangeArrowheads="1"/>
            </p:cNvSpPr>
            <p:nvPr/>
          </p:nvSpPr>
          <p:spPr bwMode="auto">
            <a:xfrm>
              <a:off x="2108" y="2851"/>
              <a:ext cx="39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Rectangle 227"/>
            <p:cNvSpPr>
              <a:spLocks noChangeArrowheads="1"/>
            </p:cNvSpPr>
            <p:nvPr/>
          </p:nvSpPr>
          <p:spPr bwMode="auto">
            <a:xfrm>
              <a:off x="2057" y="2851"/>
              <a:ext cx="44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" name="AutoShape 228"/>
            <p:cNvSpPr>
              <a:spLocks noChangeArrowheads="1"/>
            </p:cNvSpPr>
            <p:nvPr/>
          </p:nvSpPr>
          <p:spPr bwMode="auto">
            <a:xfrm>
              <a:off x="2150" y="2813"/>
              <a:ext cx="4" cy="8"/>
            </a:xfrm>
            <a:custGeom>
              <a:avLst/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</p:grpSp>
      <p:sp>
        <p:nvSpPr>
          <p:cNvPr id="103" name="Выноска 1 197"/>
          <p:cNvSpPr>
            <a:spLocks/>
          </p:cNvSpPr>
          <p:nvPr/>
        </p:nvSpPr>
        <p:spPr bwMode="auto">
          <a:xfrm>
            <a:off x="5426456" y="1907741"/>
            <a:ext cx="3717544" cy="1080642"/>
          </a:xfrm>
          <a:prstGeom prst="borderCallout1">
            <a:avLst>
              <a:gd name="adj1" fmla="val 97348"/>
              <a:gd name="adj2" fmla="val -290"/>
              <a:gd name="adj3" fmla="val 128703"/>
              <a:gd name="adj4" fmla="val -24394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lvl="0"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«РТС – аульская ООШ»</a:t>
            </a:r>
          </a:p>
          <a:p>
            <a:pPr lvl="0" algn="ctr"/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Юр. адрес: 368570 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РД, МО «</a:t>
            </a:r>
            <a:r>
              <a:rPr lang="ru-RU" sz="1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Дахадаевский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район», с. Меусиша</a:t>
            </a:r>
          </a:p>
          <a:p>
            <a:pPr lvl="0"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Факт. адрес: РД, Дербентский район, кутан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Таш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-кечи </a:t>
            </a:r>
          </a:p>
          <a:p>
            <a:pPr lvl="0"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Адрес:</a:t>
            </a:r>
            <a:r>
              <a:rPr lang="en-US" sz="10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veronika66veronika@gmail.com</a:t>
            </a:r>
            <a:endParaRPr lang="ru-RU" sz="10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– Омаров Руслан </a:t>
            </a:r>
            <a:r>
              <a:rPr lang="ru-RU" sz="1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Омарович</a:t>
            </a:r>
            <a:endParaRPr lang="ru-RU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743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92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" name="Group 3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863429"/>
              </p:ext>
            </p:extLst>
          </p:nvPr>
        </p:nvGraphicFramePr>
        <p:xfrm>
          <a:off x="441581" y="3728367"/>
          <a:ext cx="6100598" cy="2147547"/>
        </p:xfrm>
        <a:graphic>
          <a:graphicData uri="http://schemas.openxmlformats.org/drawingml/2006/table">
            <a:tbl>
              <a:tblPr/>
              <a:tblGrid>
                <a:gridCol w="19961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25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КЧС и ПБ МО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Левашинский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Председатель ОШ Алиев С.М.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8(87252)2-18-23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ЕДДС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Директор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Абдусаламов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М.М.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8(960)412-77-57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8(87252)2-16-46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ОШ администрации МО «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Левашинский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 по ликвидации ЧС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штаба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2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8807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ФГКУ «Отряд ФПС по РД» ПСЧ-27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ФГКУ «Отряд ФПС по РД» ПСЧ-27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Саидбаталов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А.Г.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8(87252)2-13-61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8(928)298-95-96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8(87252)2-12-14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433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РОВД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Омаров А.М.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8(87252)2-12-80, 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8(928)588-20-02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Деж.часть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8(87252)2-12-84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algn="ctr" defTabSz="752475"/>
                      <a:r>
                        <a:rPr lang="ru-RU" sz="900" dirty="0" err="1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Левашинская</a:t>
                      </a:r>
                      <a:r>
                        <a:rPr lang="ru-RU" sz="9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ЦРБ</a:t>
                      </a:r>
                      <a:endParaRPr lang="ru-RU" sz="900" dirty="0">
                        <a:solidFill>
                          <a:prstClr val="black"/>
                        </a:solidFill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Зайпудинова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Р.А.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8(87252)2-16-54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Приемный покой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8(928)047-55-20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105" name="Прямая со стрелкой 104"/>
          <p:cNvCxnSpPr>
            <a:endCxn id="42" idx="0"/>
          </p:cNvCxnSpPr>
          <p:nvPr/>
        </p:nvCxnSpPr>
        <p:spPr>
          <a:xfrm>
            <a:off x="2865574" y="1974414"/>
            <a:ext cx="1304129" cy="1217575"/>
          </a:xfrm>
          <a:prstGeom prst="straightConnector1">
            <a:avLst/>
          </a:prstGeom>
          <a:noFill/>
          <a:ln w="0" cap="flat" cmpd="sng" algn="ctr">
            <a:solidFill>
              <a:schemeClr val="tx1"/>
            </a:solidFill>
            <a:prstDash val="solid"/>
            <a:headEnd type="triangle" w="lg" len="lg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06" name="Прямоугольник 105"/>
          <p:cNvSpPr/>
          <p:nvPr/>
        </p:nvSpPr>
        <p:spPr>
          <a:xfrm>
            <a:off x="2977722" y="2155494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 км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ая выноска 106"/>
          <p:cNvSpPr/>
          <p:nvPr/>
        </p:nvSpPr>
        <p:spPr>
          <a:xfrm>
            <a:off x="3491880" y="1011881"/>
            <a:ext cx="2393101" cy="742708"/>
          </a:xfrm>
          <a:prstGeom prst="wedgeRectCallout">
            <a:avLst>
              <a:gd name="adj1" fmla="val -70144"/>
              <a:gd name="adj2" fmla="val -15450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752475"/>
            <a:r>
              <a:rPr lang="ru-RU" sz="105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Джимикентская</a:t>
            </a:r>
            <a:r>
              <a:rPr lang="ru-RU" sz="105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ПК</a:t>
            </a:r>
            <a:endParaRPr lang="ru-RU" sz="105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105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Джимикентский</a:t>
            </a:r>
            <a:r>
              <a:rPr lang="ru-RU" sz="105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район, </a:t>
            </a:r>
            <a:r>
              <a:rPr lang="ru-RU" sz="105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с.Джимикент</a:t>
            </a:r>
            <a:endParaRPr lang="ru-RU" sz="105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105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Тел. </a:t>
            </a:r>
            <a:r>
              <a:rPr lang="ru-RU" sz="1050" dirty="0" smtClean="0">
                <a:latin typeface="Times New Roman" pitchFamily="18" charset="0"/>
              </a:rPr>
              <a:t>______________</a:t>
            </a:r>
            <a:endParaRPr lang="ru-RU" sz="105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2980282" y="2357263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15 мин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887" y="1338758"/>
            <a:ext cx="463336" cy="79255"/>
          </a:xfrm>
          <a:prstGeom prst="rect">
            <a:avLst/>
          </a:prstGeom>
        </p:spPr>
      </p:pic>
      <p:pic>
        <p:nvPicPr>
          <p:cNvPr id="109" name="Рисунок 1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0711" y="1578008"/>
            <a:ext cx="262151" cy="243861"/>
          </a:xfrm>
          <a:prstGeom prst="rect">
            <a:avLst/>
          </a:prstGeom>
        </p:spPr>
      </p:pic>
      <p:pic>
        <p:nvPicPr>
          <p:cNvPr id="110" name="Рисунок 1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7946" y="1524257"/>
            <a:ext cx="457240" cy="365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0711" y="1011881"/>
            <a:ext cx="508136" cy="4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267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4231</Words>
  <Application>Microsoft Office PowerPoint</Application>
  <PresentationFormat>Экран (4:3)</PresentationFormat>
  <Paragraphs>1626</Paragraphs>
  <Slides>30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Tahoma</vt:lpstr>
      <vt:lpstr>Times New Roman</vt:lpstr>
      <vt:lpstr>Wingdings</vt:lpstr>
      <vt:lpstr>Тема Office</vt:lpstr>
      <vt:lpstr>CorelDRAW</vt:lpstr>
      <vt:lpstr>Clip</vt:lpstr>
      <vt:lpstr>Ответственный за обработку: Никаева А. М. Тел.: (8964) 021 83 98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Ответственный за обработку: ________________________________________________________ ________________________________________________________ Тел.: *(8722) 55-55-55 Моб.:8-928-111-22-33</dc:title>
  <dc:creator>IKT</dc:creator>
  <cp:lastModifiedBy>ппр</cp:lastModifiedBy>
  <cp:revision>106</cp:revision>
  <cp:lastPrinted>2019-03-19T17:24:56Z</cp:lastPrinted>
  <dcterms:created xsi:type="dcterms:W3CDTF">2015-10-24T05:28:36Z</dcterms:created>
  <dcterms:modified xsi:type="dcterms:W3CDTF">2019-04-20T04:38:05Z</dcterms:modified>
</cp:coreProperties>
</file>