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2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2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0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6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1541-C53D-4A22-BFF9-4DC435C45109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238D-FEF2-4943-9766-5351AE12F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6" y="0"/>
            <a:ext cx="11223280" cy="6858000"/>
          </a:xfrm>
          <a:prstGeom prst="rect">
            <a:avLst/>
          </a:prstGeom>
          <a:solidFill>
            <a:srgbClr val="FF99CC"/>
          </a:solidFill>
        </p:spPr>
      </p:pic>
    </p:spTree>
    <p:extLst>
      <p:ext uri="{BB962C8B-B14F-4D97-AF65-F5344CB8AC3E}">
        <p14:creationId xmlns:p14="http://schemas.microsoft.com/office/powerpoint/2010/main" val="13432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43" b="8882"/>
          <a:stretch/>
        </p:blipFill>
        <p:spPr>
          <a:xfrm>
            <a:off x="6481009" y="2406316"/>
            <a:ext cx="5364707" cy="3753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634" r="4770"/>
          <a:stretch/>
        </p:blipFill>
        <p:spPr>
          <a:xfrm>
            <a:off x="315020" y="365125"/>
            <a:ext cx="5861191" cy="3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b="7198"/>
          <a:stretch/>
        </p:blipFill>
        <p:spPr>
          <a:xfrm>
            <a:off x="1637132" y="-13067"/>
            <a:ext cx="8917731" cy="6857999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37132" y="2135932"/>
            <a:ext cx="8917731" cy="1325563"/>
          </a:xfr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dirty="0" smtClean="0"/>
              <a:t>Презентация от 2-4 класса</a:t>
            </a:r>
            <a:br>
              <a:rPr lang="ru-RU" dirty="0" smtClean="0"/>
            </a:br>
            <a:r>
              <a:rPr lang="ru-RU" dirty="0" smtClean="0"/>
              <a:t>«8 Марта»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37133" y="441028"/>
            <a:ext cx="8917731" cy="1325563"/>
          </a:xfrm>
          <a:prstGeom prst="rect">
            <a:avLst/>
          </a:prstGeo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Музыкальный номер-сценка </a:t>
            </a:r>
            <a:br>
              <a:rPr lang="ru-RU" smtClean="0"/>
            </a:br>
            <a:r>
              <a:rPr lang="ru-RU" smtClean="0"/>
              <a:t>«8 Марта раз в году»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37133" y="5561667"/>
            <a:ext cx="8917731" cy="1325563"/>
          </a:xfrm>
          <a:prstGeom prst="rect">
            <a:avLst/>
          </a:prstGeo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Музыкальный номер-танец</a:t>
            </a:r>
            <a:br>
              <a:rPr lang="ru-RU" dirty="0" smtClean="0"/>
            </a:br>
            <a:r>
              <a:rPr lang="ru-RU" dirty="0" smtClean="0"/>
              <a:t>«Снежные бабочки»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37132" y="3909217"/>
            <a:ext cx="8917731" cy="1325563"/>
          </a:xfrm>
          <a:prstGeom prst="rect">
            <a:avLst/>
          </a:prstGeo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Сценка для школьников </a:t>
            </a:r>
            <a:br>
              <a:rPr lang="ru-RU" dirty="0" smtClean="0"/>
            </a:br>
            <a:r>
              <a:rPr lang="ru-RU" dirty="0" smtClean="0"/>
              <a:t>«Домашнее сочинение»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b="7198"/>
          <a:stretch/>
        </p:blipFill>
        <p:spPr>
          <a:xfrm>
            <a:off x="1637132" y="-13067"/>
            <a:ext cx="8917731" cy="6857999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37129" y="3762098"/>
            <a:ext cx="8917731" cy="1384668"/>
          </a:xfr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Внимание!</a:t>
            </a:r>
            <a:br>
              <a:rPr lang="ru-RU" dirty="0" smtClean="0"/>
            </a:br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37130" y="1904068"/>
            <a:ext cx="8917731" cy="1325563"/>
          </a:xfrm>
          <a:prstGeom prst="rect">
            <a:avLst/>
          </a:prstGeom>
          <a:gradFill>
            <a:gsLst>
              <a:gs pos="87000">
                <a:srgbClr val="DAB6DC"/>
              </a:gs>
              <a:gs pos="0">
                <a:srgbClr val="FF99CC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prstClr val="black"/>
                </a:solidFill>
              </a:rPr>
              <a:t>Музыкальный номер-сценка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«На контрольной»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от 2-4 класса «8 Марта»</vt:lpstr>
      <vt:lpstr>Внимание! Конкурс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ппр</dc:creator>
  <cp:lastModifiedBy>ппр</cp:lastModifiedBy>
  <cp:revision>3</cp:revision>
  <dcterms:created xsi:type="dcterms:W3CDTF">2020-03-06T04:41:47Z</dcterms:created>
  <dcterms:modified xsi:type="dcterms:W3CDTF">2020-03-06T05:01:16Z</dcterms:modified>
</cp:coreProperties>
</file>