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7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197" y="420905"/>
            <a:ext cx="1113563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Новые ФГОС, которые будут действовать с 1 сентября 2022 года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4" y="2981194"/>
            <a:ext cx="504792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351" y="751344"/>
            <a:ext cx="84806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885" y="751344"/>
            <a:ext cx="87181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5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70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3879" y="-896295"/>
            <a:ext cx="111356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 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82" y="2242159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351" y="751344"/>
            <a:ext cx="84806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82" y="2394559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4" y="889347"/>
            <a:ext cx="8004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 1 сентября 2022 года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2022 года начнут действовать ФГОС в каждой школе, а ребята, которые будут приняты на обучение в первые и пятые классы в 2022 году будут учиться уже по обновленным ФГОС. Для других ребят продолжить обучение по ним будет возможно только при согласии родителей обучающихся.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481" y="3001347"/>
            <a:ext cx="8062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 документе будут максимально точно сформулированы требования к предметам всей школьной программы, конкретизировано то, чем овладеет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освоит. Также упор сделан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на практике.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81" y="320065"/>
            <a:ext cx="10993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— все очень подробно: какой минимум знаний и умений должен освоить ученик. Упор сделан на то, как ребенок может применять знания на практике. В документах отмечается,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единство образовательного пространства России, вариативность содержания образовательных программ, благоприятные условия воспитания и обучения, формирование у обучающихся культуры пользования информационно-коммуникационными технологиями и пр.</a:t>
            </a: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позитивных моментов: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прозрачность системы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что все мы бьемся уже долгое время.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 сможет ознакомиться с документом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понимать, чему именно учат в школе их ребенка, а значит, повышается вероятность включения в процесс образования родителей.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за счет единства содержания.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также детализированы и конкретизированы в обновленном документе, будет направлено на реализацию программы воспитания.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система требований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как должна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создать равные возможности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ребята получили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о воспитании?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включено в обновленные ФГОС, необходимо работать над формированием российской гражданской идентичности. Что это значит? Когда девятиклассник завершает уровень образования, он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выполнять свои гражданские обязанности, иметь системные знания о месте РФ в мире, ее исторической роли, территориальной целостности.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Отдаленный результат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определенно можно отнести к системе образования. В 2022 году ребята начнут обучение по обновленным ФГОС, но каков будет результат, мы увидим только спустя несколько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5" y="2011138"/>
            <a:ext cx="5901197" cy="393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325676"/>
            <a:ext cx="10290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ФГОС — весь учебный процесс описан очень подробно: какой минимум знаний и умений должен освоить ученик. Упор сделан на то, как ребенок может применять знания на практике. По каждому учебному предмету даны четкие требования к образовательным результатам.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Но что делать тем ребятам, которые пойдут в 5-й класс уже этой осенью?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в первые и пятые классы по образовательным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и основной школы, разработанным на основе обновленных стандартов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осуществляться школами с 1 сентября 2022 года. Но изменение программ,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уже ведется обучение, возможно только при согласии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пояснили в министерстве просвещения.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и в части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расширить знания школьников о здоровом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экологии, задействовать интерактивные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6" y="353364"/>
            <a:ext cx="10697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наполнены требованиями так называемого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свойства: многое нужно просто заучить наизусть. Справедливости ради отмечу: раньше таких моментов было еще больше. Так, ребенок должен был в год выучить чуть ли не сорок стихотворений. Теперь это вполне «подъемная» цифра — 3-4 стихотворения. Вместе с тем, если мы, например, откроем требования по химии, то прочтем: на базовом уровне ученику нужно знать в том числе теорию электролитической диссоциации. Согласитесь, мало кто из нас после школы вспомнит, что это и как применять. Подобных требований достаточно много. Чуть меньше в математике — там упор сделан на решение задач,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истории: например, нужно знать основные даты,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этапы истории России и мира с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1914 года.</a:t>
            </a:r>
          </a:p>
        </p:txBody>
      </p:sp>
    </p:spTree>
    <p:extLst>
      <p:ext uri="{BB962C8B-B14F-4D97-AF65-F5344CB8AC3E}">
        <p14:creationId xmlns:p14="http://schemas.microsoft.com/office/powerpoint/2010/main" val="2885578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</TotalTime>
  <Words>1801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Новые ФГОС, которые будут действовать с 1 сентября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2021-08-23T07:29:59Z</dcterms:created>
  <dcterms:modified xsi:type="dcterms:W3CDTF">2021-08-23T08:32:33Z</dcterms:modified>
</cp:coreProperties>
</file>